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4" r:id="rId6"/>
    <p:sldId id="274" r:id="rId7"/>
    <p:sldId id="275" r:id="rId8"/>
    <p:sldId id="263" r:id="rId9"/>
    <p:sldId id="265" r:id="rId10"/>
    <p:sldId id="266" r:id="rId11"/>
    <p:sldId id="276" r:id="rId12"/>
    <p:sldId id="277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DDDDDD"/>
    <a:srgbClr val="996600"/>
    <a:srgbClr val="990033"/>
    <a:srgbClr val="C0C0C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B457-D0DC-4E28-8008-6A6CBC6E229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2836-FD6E-4043-9E37-841517CFA29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6A05-4C4A-41D6-A382-32EAA482795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9F65C-BAFE-43CB-9C1D-3549E6B2A9F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E1B9C-79B7-4666-8A4E-34B85CA8C80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27CEC-D336-443F-8ADB-CE074812765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710E6-EEF2-436E-ADE9-2EE71513CEC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54FAE-8A43-4B7C-A53B-58A08CBBA3D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B71EB-C53D-47A5-82C0-7A0557234B7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25669-32DA-433A-8F2B-71DCAAEE2B3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4CE1F-52B9-4494-8BD1-0EA136F9CAE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A00683-0B2F-4964-874D-812D7A4176FE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1828800" cy="2209800"/>
          </a:xfrm>
          <a:prstGeom prst="rect">
            <a:avLst/>
          </a:prstGeom>
          <a:noFill/>
        </p:spPr>
      </p:pic>
      <p:pic>
        <p:nvPicPr>
          <p:cNvPr id="3080" name="Picture 8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1828800" cy="2209800"/>
          </a:xfrm>
          <a:prstGeom prst="rect">
            <a:avLst/>
          </a:prstGeom>
          <a:noFill/>
        </p:spPr>
      </p:pic>
      <p:pic>
        <p:nvPicPr>
          <p:cNvPr id="3081" name="Picture 9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1828800" cy="2209800"/>
          </a:xfrm>
          <a:prstGeom prst="rect">
            <a:avLst/>
          </a:prstGeom>
          <a:noFill/>
        </p:spPr>
      </p:pic>
      <p:pic>
        <p:nvPicPr>
          <p:cNvPr id="3082" name="Picture 10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1828800" cy="2209800"/>
          </a:xfrm>
          <a:prstGeom prst="rect">
            <a:avLst/>
          </a:prstGeom>
          <a:noFill/>
        </p:spPr>
      </p:pic>
      <p:pic>
        <p:nvPicPr>
          <p:cNvPr id="3083" name="Picture 11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828800" cy="2209800"/>
          </a:xfrm>
          <a:prstGeom prst="rect">
            <a:avLst/>
          </a:prstGeom>
          <a:noFill/>
        </p:spPr>
      </p:pic>
      <p:pic>
        <p:nvPicPr>
          <p:cNvPr id="3084" name="Picture 12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1828800" cy="2209800"/>
          </a:xfrm>
          <a:prstGeom prst="rect">
            <a:avLst/>
          </a:prstGeom>
          <a:noFill/>
        </p:spPr>
      </p:pic>
      <p:pic>
        <p:nvPicPr>
          <p:cNvPr id="3085" name="Picture 13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0"/>
            <a:ext cx="1828800" cy="2209800"/>
          </a:xfrm>
          <a:prstGeom prst="rect">
            <a:avLst/>
          </a:prstGeom>
          <a:noFill/>
        </p:spPr>
      </p:pic>
      <p:pic>
        <p:nvPicPr>
          <p:cNvPr id="3086" name="Picture 14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572000"/>
            <a:ext cx="1828800" cy="2209800"/>
          </a:xfrm>
          <a:prstGeom prst="rect">
            <a:avLst/>
          </a:prstGeom>
          <a:noFill/>
        </p:spPr>
      </p:pic>
      <p:pic>
        <p:nvPicPr>
          <p:cNvPr id="3087" name="Picture 15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2000"/>
            <a:ext cx="1828800" cy="2209800"/>
          </a:xfrm>
          <a:prstGeom prst="rect">
            <a:avLst/>
          </a:prstGeom>
          <a:noFill/>
        </p:spPr>
      </p:pic>
      <p:pic>
        <p:nvPicPr>
          <p:cNvPr id="3088" name="Picture 16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572000"/>
            <a:ext cx="1828800" cy="2209800"/>
          </a:xfrm>
          <a:prstGeom prst="rect">
            <a:avLst/>
          </a:prstGeom>
          <a:noFill/>
        </p:spPr>
      </p:pic>
      <p:pic>
        <p:nvPicPr>
          <p:cNvPr id="3089" name="Picture 17" descr="C:\Users\pc\Desktop\المرأة\466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12879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1828800" cy="2209800"/>
          </a:xfrm>
          <a:prstGeom prst="rect">
            <a:avLst/>
          </a:prstGeom>
          <a:noFill/>
        </p:spPr>
      </p:pic>
      <p:pic>
        <p:nvPicPr>
          <p:cNvPr id="37891" name="Picture 3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1828800" cy="2209800"/>
          </a:xfrm>
          <a:prstGeom prst="rect">
            <a:avLst/>
          </a:prstGeom>
          <a:noFill/>
        </p:spPr>
      </p:pic>
      <p:pic>
        <p:nvPicPr>
          <p:cNvPr id="37892" name="Picture 4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828800" cy="2209800"/>
          </a:xfrm>
          <a:prstGeom prst="rect">
            <a:avLst/>
          </a:prstGeom>
          <a:noFill/>
        </p:spPr>
      </p:pic>
      <p:pic>
        <p:nvPicPr>
          <p:cNvPr id="37894" name="Picture 6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1828800" cy="2209800"/>
          </a:xfrm>
          <a:prstGeom prst="rect">
            <a:avLst/>
          </a:prstGeom>
          <a:noFill/>
        </p:spPr>
      </p:pic>
      <p:pic>
        <p:nvPicPr>
          <p:cNvPr id="37895" name="Picture 7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1828800" cy="2209800"/>
          </a:xfrm>
          <a:prstGeom prst="rect">
            <a:avLst/>
          </a:prstGeom>
          <a:noFill/>
        </p:spPr>
      </p:pic>
      <p:pic>
        <p:nvPicPr>
          <p:cNvPr id="37897" name="Picture 9" descr="C:\Users\pc\Desktop\المرأة\466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828092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Pictures\imagesمن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Pictures\imagesCAHR3P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7" name="Picture 11" descr="image0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2252663"/>
          </a:xfrm>
          <a:prstGeom prst="rect">
            <a:avLst/>
          </a:prstGeom>
          <a:noFill/>
        </p:spPr>
      </p:pic>
      <p:pic>
        <p:nvPicPr>
          <p:cNvPr id="45068" name="Picture 12" descr="image0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9638"/>
            <a:ext cx="2895600" cy="2138362"/>
          </a:xfrm>
          <a:prstGeom prst="rect">
            <a:avLst/>
          </a:prstGeom>
          <a:noFill/>
        </p:spPr>
      </p:pic>
      <p:pic>
        <p:nvPicPr>
          <p:cNvPr id="45069" name="Picture 13" descr="C:\Users\pc\Desktop\المرأة\468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628800"/>
            <a:ext cx="648072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648200"/>
            <a:ext cx="1828800" cy="2209800"/>
          </a:xfrm>
          <a:prstGeom prst="rect">
            <a:avLst/>
          </a:prstGeom>
          <a:noFill/>
        </p:spPr>
      </p:pic>
      <p:pic>
        <p:nvPicPr>
          <p:cNvPr id="31757" name="Picture 13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" cy="2209800"/>
          </a:xfrm>
          <a:prstGeom prst="rect">
            <a:avLst/>
          </a:prstGeom>
          <a:noFill/>
        </p:spPr>
      </p:pic>
      <p:pic>
        <p:nvPicPr>
          <p:cNvPr id="3074" name="Picture 2" descr="C:\Users\pc\Pictures\imagesCAHNTPP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48072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1828800" cy="2209800"/>
          </a:xfrm>
          <a:prstGeom prst="rect">
            <a:avLst/>
          </a:prstGeom>
          <a:noFill/>
        </p:spPr>
      </p:pic>
      <p:pic>
        <p:nvPicPr>
          <p:cNvPr id="32775" name="Picture 7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828800" cy="2209800"/>
          </a:xfrm>
          <a:prstGeom prst="rect">
            <a:avLst/>
          </a:prstGeom>
          <a:noFill/>
        </p:spPr>
      </p:pic>
      <p:pic>
        <p:nvPicPr>
          <p:cNvPr id="32776" name="Picture 8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1828800" cy="2209800"/>
          </a:xfrm>
          <a:prstGeom prst="rect">
            <a:avLst/>
          </a:prstGeom>
          <a:noFill/>
        </p:spPr>
      </p:pic>
      <p:pic>
        <p:nvPicPr>
          <p:cNvPr id="32780" name="Picture 12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572000"/>
            <a:ext cx="1828800" cy="2209800"/>
          </a:xfrm>
          <a:prstGeom prst="rect">
            <a:avLst/>
          </a:prstGeom>
          <a:noFill/>
        </p:spPr>
      </p:pic>
      <p:pic>
        <p:nvPicPr>
          <p:cNvPr id="32781" name="Picture 13" descr="C:\Users\pc\Desktop\المرأة\467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908720"/>
            <a:ext cx="576064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828800" cy="2209800"/>
          </a:xfrm>
          <a:prstGeom prst="rect">
            <a:avLst/>
          </a:prstGeom>
          <a:noFill/>
        </p:spPr>
      </p:pic>
      <p:pic>
        <p:nvPicPr>
          <p:cNvPr id="33805" name="Picture 13" descr="C:\Users\pc\Desktop\المرأة\46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80312" cy="6857999"/>
          </a:xfrm>
          <a:prstGeom prst="rect">
            <a:avLst/>
          </a:prstGeom>
          <a:noFill/>
        </p:spPr>
      </p:pic>
      <p:pic>
        <p:nvPicPr>
          <p:cNvPr id="7" name="Picture 7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3284984"/>
          </a:xfrm>
          <a:prstGeom prst="rect">
            <a:avLst/>
          </a:prstGeom>
          <a:noFill/>
        </p:spPr>
      </p:pic>
      <p:pic>
        <p:nvPicPr>
          <p:cNvPr id="9" name="Picture 7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492896"/>
            <a:ext cx="182880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356992"/>
            <a:ext cx="1828800" cy="3073896"/>
          </a:xfrm>
          <a:prstGeom prst="rect">
            <a:avLst/>
          </a:prstGeom>
          <a:noFill/>
        </p:spPr>
      </p:pic>
      <p:pic>
        <p:nvPicPr>
          <p:cNvPr id="35847" name="Picture 7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828800" cy="3284984"/>
          </a:xfrm>
          <a:prstGeom prst="rect">
            <a:avLst/>
          </a:prstGeom>
          <a:noFill/>
        </p:spPr>
      </p:pic>
      <p:pic>
        <p:nvPicPr>
          <p:cNvPr id="35853" name="Picture 13" descr="C:\Users\pc\Desktop\المرأة\46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642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Pictures\leya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Pictures\imagesCA8IKQ1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2209800"/>
          </a:xfrm>
          <a:prstGeom prst="rect">
            <a:avLst/>
          </a:prstGeom>
          <a:noFill/>
        </p:spPr>
      </p:pic>
      <p:pic>
        <p:nvPicPr>
          <p:cNvPr id="34822" name="Picture 6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1828800" cy="2209800"/>
          </a:xfrm>
          <a:prstGeom prst="rect">
            <a:avLst/>
          </a:prstGeom>
          <a:noFill/>
        </p:spPr>
      </p:pic>
      <p:pic>
        <p:nvPicPr>
          <p:cNvPr id="34823" name="Picture 7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828800" cy="2209800"/>
          </a:xfrm>
          <a:prstGeom prst="rect">
            <a:avLst/>
          </a:prstGeom>
          <a:noFill/>
        </p:spPr>
      </p:pic>
      <p:pic>
        <p:nvPicPr>
          <p:cNvPr id="34829" name="Picture 13" descr="C:\Users\pc\Desktop\المرأة\46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496944" cy="4200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2476872" cy="2209800"/>
          </a:xfrm>
          <a:prstGeom prst="rect">
            <a:avLst/>
          </a:prstGeom>
          <a:noFill/>
        </p:spPr>
      </p:pic>
      <p:pic>
        <p:nvPicPr>
          <p:cNvPr id="36867" name="Picture 3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2090936" cy="2209800"/>
          </a:xfrm>
          <a:prstGeom prst="rect">
            <a:avLst/>
          </a:prstGeom>
          <a:noFill/>
        </p:spPr>
      </p:pic>
      <p:pic>
        <p:nvPicPr>
          <p:cNvPr id="36868" name="Picture 4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2209800"/>
          </a:xfrm>
          <a:prstGeom prst="rect">
            <a:avLst/>
          </a:prstGeom>
          <a:noFill/>
        </p:spPr>
      </p:pic>
      <p:pic>
        <p:nvPicPr>
          <p:cNvPr id="36870" name="Picture 6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209800"/>
          </a:xfrm>
          <a:prstGeom prst="rect">
            <a:avLst/>
          </a:prstGeom>
          <a:noFill/>
        </p:spPr>
      </p:pic>
      <p:pic>
        <p:nvPicPr>
          <p:cNvPr id="36871" name="Picture 7" descr="C:\Users\pc\Desktop\المرأة\nisaa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حجاب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6" charset="0"/>
            <a:cs typeface="Times New Roman" pitchFamily="2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6" charset="0"/>
            <a:cs typeface="Times New Roman" pitchFamily="2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حجاب</Template>
  <TotalTime>31</TotalTime>
  <Words>0</Words>
  <Application>Microsoft Office PowerPoint</Application>
  <PresentationFormat>Affichage à l'écran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حجاب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4</cp:revision>
  <dcterms:created xsi:type="dcterms:W3CDTF">2013-02-25T09:01:30Z</dcterms:created>
  <dcterms:modified xsi:type="dcterms:W3CDTF">2013-02-25T09:32:50Z</dcterms:modified>
</cp:coreProperties>
</file>