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41"/>
  </p:notesMasterIdLst>
  <p:sldIdLst>
    <p:sldId id="302" r:id="rId2"/>
    <p:sldId id="309" r:id="rId3"/>
    <p:sldId id="270" r:id="rId4"/>
    <p:sldId id="300" r:id="rId5"/>
    <p:sldId id="281" r:id="rId6"/>
    <p:sldId id="282" r:id="rId7"/>
    <p:sldId id="308" r:id="rId8"/>
    <p:sldId id="283" r:id="rId9"/>
    <p:sldId id="284" r:id="rId10"/>
    <p:sldId id="285" r:id="rId11"/>
    <p:sldId id="286" r:id="rId12"/>
    <p:sldId id="287" r:id="rId13"/>
    <p:sldId id="288" r:id="rId14"/>
    <p:sldId id="290" r:id="rId15"/>
    <p:sldId id="291" r:id="rId16"/>
    <p:sldId id="304" r:id="rId17"/>
    <p:sldId id="303" r:id="rId18"/>
    <p:sldId id="293" r:id="rId19"/>
    <p:sldId id="305" r:id="rId20"/>
    <p:sldId id="274" r:id="rId21"/>
    <p:sldId id="294" r:id="rId22"/>
    <p:sldId id="275" r:id="rId23"/>
    <p:sldId id="276" r:id="rId24"/>
    <p:sldId id="277" r:id="rId25"/>
    <p:sldId id="278" r:id="rId26"/>
    <p:sldId id="279" r:id="rId27"/>
    <p:sldId id="280" r:id="rId28"/>
    <p:sldId id="269" r:id="rId29"/>
    <p:sldId id="258" r:id="rId30"/>
    <p:sldId id="307" r:id="rId31"/>
    <p:sldId id="261" r:id="rId32"/>
    <p:sldId id="263" r:id="rId33"/>
    <p:sldId id="264" r:id="rId34"/>
    <p:sldId id="295" r:id="rId35"/>
    <p:sldId id="296" r:id="rId36"/>
    <p:sldId id="297" r:id="rId37"/>
    <p:sldId id="301" r:id="rId38"/>
    <p:sldId id="306" r:id="rId39"/>
    <p:sldId id="273" r:id="rId4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ell" initials="d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397" autoAdjust="0"/>
    <p:restoredTop sz="89892" autoAdjust="0"/>
  </p:normalViewPr>
  <p:slideViewPr>
    <p:cSldViewPr>
      <p:cViewPr>
        <p:scale>
          <a:sx n="100" d="100"/>
          <a:sy n="100" d="100"/>
        </p:scale>
        <p:origin x="66" y="7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05D5DC-9A70-41B8-8F2C-D139194B526B}" type="datetimeFigureOut">
              <a:rPr lang="fr-FR" smtClean="0"/>
              <a:pPr/>
              <a:t>06/03/2013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60FD74-995C-43AA-B12A-6DDD932F811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0FD74-995C-43AA-B12A-6DDD932F811C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0FD74-995C-43AA-B12A-6DDD932F811C}" type="slidenum">
              <a:rPr lang="fr-FR" smtClean="0"/>
              <a:pPr/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0FD74-995C-43AA-B12A-6DDD932F811C}" type="slidenum">
              <a:rPr lang="fr-FR" smtClean="0"/>
              <a:pPr/>
              <a:t>23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0FD74-995C-43AA-B12A-6DDD932F811C}" type="slidenum">
              <a:rPr lang="fr-FR" smtClean="0"/>
              <a:pPr/>
              <a:t>39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Titr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25" name="Sous-titr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1" name="Espace réservé de la date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C6E96A2E-27D5-456B-9DB2-9D298FD28BC1}" type="datetimeFigureOut">
              <a:rPr lang="fr-FR" smtClean="0"/>
              <a:pPr/>
              <a:t>06/03/2013</a:t>
            </a:fld>
            <a:endParaRPr lang="fr-FR"/>
          </a:p>
        </p:txBody>
      </p:sp>
      <p:sp>
        <p:nvSpPr>
          <p:cNvPr id="18" name="Espace réservé du pied de page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786FBFB-963D-4CBB-A03F-02B88597B1A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edge/>
    <p:sndAc>
      <p:stSnd>
        <p:snd r:embed="rId1" name="suction.wav" builtIn="1"/>
      </p:stSnd>
    </p:sndAc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E96A2E-27D5-456B-9DB2-9D298FD28BC1}" type="datetimeFigureOut">
              <a:rPr lang="fr-FR" smtClean="0"/>
              <a:pPr/>
              <a:t>06/03/2013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86FBFB-963D-4CBB-A03F-02B88597B1A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>
    <p:wedge/>
    <p:sndAc>
      <p:stSnd>
        <p:snd r:embed="rId1" name="suction.wav" builtIn="1"/>
      </p:stSnd>
    </p:sndAc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C6E96A2E-27D5-456B-9DB2-9D298FD28BC1}" type="datetimeFigureOut">
              <a:rPr lang="fr-FR" smtClean="0"/>
              <a:pPr/>
              <a:t>06/03/2013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786FBFB-963D-4CBB-A03F-02B88597B1A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>
    <p:wedge/>
    <p:sndAc>
      <p:stSnd>
        <p:snd r:embed="rId1" name="suction.wav" builtIn="1"/>
      </p:stSnd>
    </p:sndAc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E96A2E-27D5-456B-9DB2-9D298FD28BC1}" type="datetimeFigureOut">
              <a:rPr lang="fr-FR" smtClean="0"/>
              <a:pPr/>
              <a:t>06/03/2013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86FBFB-963D-4CBB-A03F-02B88597B1A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>
    <p:wedge/>
    <p:sndAc>
      <p:stSnd>
        <p:snd r:embed="rId1" name="suction.wav" builtIn="1"/>
      </p:stSnd>
    </p:sndAc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6E96A2E-27D5-456B-9DB2-9D298FD28BC1}" type="datetimeFigureOut">
              <a:rPr lang="fr-FR" smtClean="0"/>
              <a:pPr/>
              <a:t>06/03/2013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786FBFB-963D-4CBB-A03F-02B88597B1A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wedge/>
    <p:sndAc>
      <p:stSnd>
        <p:snd r:embed="rId1" name="suction.wav" builtIn="1"/>
      </p:stSnd>
    </p:sndAc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E96A2E-27D5-456B-9DB2-9D298FD28BC1}" type="datetimeFigureOut">
              <a:rPr lang="fr-FR" smtClean="0"/>
              <a:pPr/>
              <a:t>06/03/2013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86FBFB-963D-4CBB-A03F-02B88597B1A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>
    <p:wedge/>
    <p:sndAc>
      <p:stSnd>
        <p:snd r:embed="rId1" name="suction.wav" builtIn="1"/>
      </p:stSnd>
    </p:sndAc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E96A2E-27D5-456B-9DB2-9D298FD28BC1}" type="datetimeFigureOut">
              <a:rPr lang="fr-FR" smtClean="0"/>
              <a:pPr/>
              <a:t>06/03/2013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86FBFB-963D-4CBB-A03F-02B88597B1A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>
    <p:wedge/>
    <p:sndAc>
      <p:stSnd>
        <p:snd r:embed="rId1" name="suction.wav" builtIn="1"/>
      </p:stSnd>
    </p:sndAc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E96A2E-27D5-456B-9DB2-9D298FD28BC1}" type="datetimeFigureOut">
              <a:rPr lang="fr-FR" smtClean="0"/>
              <a:pPr/>
              <a:t>06/03/2013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86FBFB-963D-4CBB-A03F-02B88597B1A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>
    <p:wedge/>
    <p:sndAc>
      <p:stSnd>
        <p:snd r:embed="rId1" name="suction.wav" builtIn="1"/>
      </p:stSnd>
    </p:sndAc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6E96A2E-27D5-456B-9DB2-9D298FD28BC1}" type="datetimeFigureOut">
              <a:rPr lang="fr-FR" smtClean="0"/>
              <a:pPr/>
              <a:t>06/03/2013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86FBFB-963D-4CBB-A03F-02B88597B1A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>
    <p:wedge/>
    <p:sndAc>
      <p:stSnd>
        <p:snd r:embed="rId1" name="suction.wav" builtIn="1"/>
      </p:stSnd>
    </p:sndAc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E96A2E-27D5-456B-9DB2-9D298FD28BC1}" type="datetimeFigureOut">
              <a:rPr lang="fr-FR" smtClean="0"/>
              <a:pPr/>
              <a:t>06/03/2013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86FBFB-963D-4CBB-A03F-02B88597B1A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>
    <p:wedge/>
    <p:sndAc>
      <p:stSnd>
        <p:snd r:embed="rId1" name="suction.wav" builtIn="1"/>
      </p:stSnd>
    </p:sndAc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6E96A2E-27D5-456B-9DB2-9D298FD28BC1}" type="datetimeFigureOut">
              <a:rPr lang="fr-FR" smtClean="0"/>
              <a:pPr/>
              <a:t>06/03/2013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786FBFB-963D-4CBB-A03F-02B88597B1A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pour une image 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edge/>
    <p:sndAc>
      <p:stSnd>
        <p:snd r:embed="rId1" name="suction.wav" builtIn="1"/>
      </p:stSnd>
    </p:sndAc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1" name="Espace réservé du texte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27" name="Espace réservé de la date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C6E96A2E-27D5-456B-9DB2-9D298FD28BC1}" type="datetimeFigureOut">
              <a:rPr lang="fr-FR" smtClean="0"/>
              <a:pPr/>
              <a:t>06/03/2013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786FBFB-963D-4CBB-A03F-02B88597B1A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ransition spd="med">
    <p:wedge/>
    <p:sndAc>
      <p:stSnd>
        <p:snd r:embed="rId13" name="suction.wav" builtIn="1"/>
      </p:stSnd>
    </p:sndAc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emi85.com/vb/showthread.php?t=322741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dz/url?sa=i&amp;rct=j&amp;q=%D8%A7%D9%84%D8%AD%D8%AC%D8%A7%D8%A8+%D8%B9%D9%84%D9%89+%D8%A7%D9%84%D9%85%D9%88%D8%B6%D8%A9&amp;source=images&amp;cd=&amp;cad=rja&amp;docid=vV8jKuWPJ4VdfM&amp;tbnid=TVU7G08zCvYyiM:&amp;ved=0CAUQjRw&amp;url=http://www.rewity.com/vb/t107540.html&amp;ei=_VkmUY_dKNDktQbF_4DwDw&amp;bvm=bv.42661473,d.bGE&amp;psig=AFQjCNEiliwwuwscsE6o14zXd4nNoTlG_A&amp;ust=1361553905213568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dz/imgres?q=%D8%A7%D9%84%D8%AD%D8%AC%D8%A7%D8%A8+%D8%B9%D9%84%D9%89+%D8%A7%D9%84%D9%85%D9%88%D8%B6%D8%A9&amp;um=1&amp;hl=fr&amp;safe=active&amp;sa=G&amp;biw=1366&amp;bih=646&amp;tbm=isch&amp;tbnid=zh7NWBqGWmtCqM:&amp;imgrefurl=http://nebras--3li.blogspot.com/2010/09/blog-post_03.html&amp;docid=shiZyWMGCH9BqM&amp;imgurl=http://1.bp.blogspot.com/_M6xCzVS_w7A/TICGTKX6T7I/AAAAAAAAAUc/bOGeYvnlHow/s1600/%D8%AD%D8%AC%D8%A7%D8%A8+%D9%86%D8%B5+%D9%83%D9%85.jpg&amp;w=400&amp;h=365&amp;ei=cFgmUdb8LMfx4QSu2oGoBQ&amp;zoom=1&amp;ved=1t:3588,i:291&amp;iact=rc&amp;dur=1966&amp;sig=115661423796930815049&amp;page=3&amp;tbnh=189&amp;tbnw=204&amp;start=53&amp;ndsp=30&amp;tx=101&amp;ty=106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s60.info/uploads/images/rewity-081b09382d.jpg" TargetMode="Externa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://www.rjeem.com/forum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://www.ss60.info/uploads/images/rewity-3a13819e7b.jpg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dz/imgres?q=%D8%A7%D9%84%D8%AD%D8%AC%D8%A7%D8%A8+%D8%B6%D8%B1%D9%88%D8%B1%D8%A9&amp;um=1&amp;hl=fr&amp;safe=active&amp;sa=N&amp;biw=1366&amp;bih=646&amp;tbm=isch&amp;tbnid=WHRZMb6Ss4MNVM:&amp;imgrefurl=http://islamstory.com/ar/%D8%AA%D9%88%D8%B2%D9%8A%D8%B9_500_%D8%AD%D8%AC%D8%A7%D8%A8_%D8%B9%D9%84%D9%89_%D8%A7%D9%84%D8%B7%D8%A7%D9%84%D8%A8%D8%A7%D8%AA_%D9%81%D9%8A_%D9%85%D9%87%D8%B1%D8%AC%D8%A7%D9%86_%D8%A5%D8%B3%D9%84%D8%A7%D9%85%D9%8A_%D8%A8%D9%85%D8%A7%D9%84%D9%8A_%D8%A3%D8%AE%D8%A8%D8%A7%D8%B1&amp;docid=d9a0JQeRH-DagM&amp;imgurl=http://islamstory.com/uploads/image/news/15/817_image002.jpg&amp;w=337&amp;h=384&amp;ei=ExgmUa-OGoX44QSGjoCACg&amp;zoom=1&amp;ved=1t:3588,i:288&amp;iact=rc&amp;dur=5538&amp;sig=115661423796930815049&amp;page=4&amp;tbnh=174&amp;tbnw=152&amp;start=64&amp;ndsp=23&amp;tx=70&amp;ty=96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adf.ly/3385006/http:/n4hr.com/up/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hyperlink" Target="http://www.moveed.com/img3989.htm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hyperlink" Target="http://www.moveed.com/img503.htm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hyperlink" Target="http://www.moveed.com/img243.htm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://www.google.dz/imgres?q=%D9%88%D8%B1%D9%88%D8%AF+%D9%85%D8%AA%D8%AD%D8%B1%D9%83%D8%A9&amp;start=262&amp;hl=fr&amp;safe=active&amp;biw=1366&amp;bih=651&amp;tbm=isch&amp;tbnid=J0qp0I9qGpcaZM:&amp;imgrefurl=http://www.eg3rb.com/vb/showthread.php?t=21140&amp;docid=5GbTyhtK-73WWM&amp;imgurl=http://www.sheekh-3arb.net/3atter/dividing_files/image404.gif&amp;w=340&amp;h=311&amp;ei=XaItUYSFLcOb1AXYvYCQDg&amp;zoom=1&amp;ved=1t:3588,r:67,s:200,i:205&amp;iact=rc&amp;dur=973&amp;sig=115661423796930815049&amp;page=11&amp;tbnh=180&amp;tbnw=213&amp;ndsp=25&amp;tx=136&amp;ty=70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hyperlink" Target="http://www.moveed.com/img4035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gif"/><Relationship Id="rId4" Type="http://schemas.openxmlformats.org/officeDocument/2006/relationships/hyperlink" Target="http://www.moveed.com/img4037.htm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hyperlink" Target="http://www.moveed.com/img4037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gif"/><Relationship Id="rId4" Type="http://schemas.openxmlformats.org/officeDocument/2006/relationships/hyperlink" Target="http://islamnaonline.net/vb/forumdisplay.php?f=25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dz/imgres?q=%D8%B5%D9%88%D8%B1+%D9%86%D8%B3%D8%A7%D8%A1+%D8%B1%D8%A4%D9%88%D8%B3%D9%87%D9%86+%D9%83%D8%A3%D8%B3%D9%86%D9%85%D8%A9+%D8%A7%D9%84%D8%A8%D8%AE%D8%AA&amp;um=1&amp;hl=fr&amp;safe=active&amp;sa=N&amp;biw=1366&amp;bih=646&amp;tbm=isch&amp;tbnid=lYgtblC6b5qGxM:&amp;imgrefurl=http://hawaa.m5zn.com/Woman-16971.html&amp;docid=Fdjh3Vh7tN0ZoM&amp;imgurl=http://hawaa.m5zn.com/getImage.php?url=http://i39.piczo.com/view/3/b/e/5/e/0/x/a/2/v/q/h/img/i253668560_89146.jpg&amp;w=343&amp;h=400&amp;ei=iXs0Ucf8LdK6hAemlIGgDg&amp;zoom=1&amp;ved=1t:3588,r:11,s:0,i:109&amp;iact=rc&amp;dur=720&amp;sig=116136029308847091057&amp;page=1&amp;tbnh=181&amp;tbnw=166&amp;start=0&amp;ndsp=18&amp;tx=56&amp;ty=84" TargetMode="External"/><Relationship Id="rId5" Type="http://schemas.openxmlformats.org/officeDocument/2006/relationships/image" Target="../media/image11.jpeg"/><Relationship Id="rId4" Type="http://schemas.openxmlformats.org/officeDocument/2006/relationships/hyperlink" Target="http://www.google.dz/imgres?q=%D8%B5%D9%88%D8%B1+%D9%86%D8%B3%D8%A7%D8%A1+%D8%B1%D8%A4%D9%88%D8%B3%D9%87%D9%86+%D9%83%D8%A3%D8%B3%D9%86%D9%85%D8%A9+%D8%A7%D9%84%D8%A8%D8%AE%D8%AA&amp;start=142&amp;um=1&amp;hl=fr&amp;safe=active&amp;sa=N&amp;biw=1366&amp;bih=646&amp;tbm=isch&amp;tbnid=I2hbf1VfShlmUM:&amp;imgrefurl=http://ammwaj.net/details.php?p=5136&amp;docid=Zfdzne8-WKGg9M&amp;imgurl=http://www.ammwaj.net/uploads/2012-495639704.jpg&amp;w=300&amp;h=400&amp;ei=Z4A0UZeSGcGmhAeh3YCwCQ&amp;zoom=1&amp;ved=1t:3588,r:62,s:100,i:190&amp;iact=rc&amp;dur=470&amp;sig=116136029308847091057&amp;page=7&amp;tbnh=184&amp;tbnw=138&amp;ndsp=25&amp;tx=61&amp;ty=101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 descr="اسلامية 2013 خلفيات اسلامية 2013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42900"/>
            <a:ext cx="9144000" cy="7167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928662" y="642918"/>
            <a:ext cx="6929486" cy="5072098"/>
          </a:xfrm>
          <a:prstGeom prst="downArrow">
            <a:avLst>
              <a:gd name="adj1" fmla="val 50000"/>
              <a:gd name="adj2" fmla="val 493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>
              <a:buNone/>
            </a:pPr>
            <a:endParaRPr lang="ar-DZ" sz="6000" b="1" dirty="0" smtClean="0">
              <a:latin typeface="Traditional Arabic" pitchFamily="18" charset="-78"/>
              <a:cs typeface="Traditional Arabic" pitchFamily="18" charset="-78"/>
            </a:endParaRPr>
          </a:p>
          <a:p>
            <a:pPr algn="ctr" rtl="1">
              <a:buNone/>
            </a:pPr>
            <a:r>
              <a:rPr lang="ar-DZ" sz="6000" b="1" dirty="0" smtClean="0">
                <a:latin typeface="Traditional Arabic" pitchFamily="18" charset="-78"/>
                <a:cs typeface="Traditional Arabic" pitchFamily="18" charset="-78"/>
              </a:rPr>
              <a:t>أن يكون واسعا غير ضيق</a:t>
            </a:r>
            <a:endParaRPr lang="fr-FR" sz="6000" b="1" dirty="0"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5" name="صورة 2" descr="flowers (5)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4214818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صورة 3" descr="rNr61305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14414" y="1857364"/>
            <a:ext cx="914444" cy="92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صورة 3" descr="rNr61305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4643446"/>
            <a:ext cx="914444" cy="92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صورة 3" descr="rNr61305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1785926"/>
            <a:ext cx="914444" cy="92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صورة 3" descr="rNr61305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4643446"/>
            <a:ext cx="914444" cy="92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571472" y="571480"/>
            <a:ext cx="7215238" cy="5967434"/>
          </a:xfrm>
          <a:prstGeom prst="downArrow">
            <a:avLst>
              <a:gd name="adj1" fmla="val 50000"/>
              <a:gd name="adj2" fmla="val 4952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ar-DZ" sz="6000" b="1" dirty="0" smtClean="0">
              <a:latin typeface="Traditional Arabic" pitchFamily="18" charset="-78"/>
              <a:cs typeface="Traditional Arabic" pitchFamily="18" charset="-78"/>
            </a:endParaRPr>
          </a:p>
          <a:p>
            <a:pPr algn="ctr">
              <a:buNone/>
            </a:pPr>
            <a:r>
              <a:rPr lang="ar-DZ" sz="6000" b="1" dirty="0" smtClean="0">
                <a:latin typeface="Traditional Arabic" pitchFamily="18" charset="-78"/>
                <a:cs typeface="Traditional Arabic" pitchFamily="18" charset="-78"/>
              </a:rPr>
              <a:t>أن يكون صفيقا لا يشف</a:t>
            </a:r>
            <a:endParaRPr lang="fr-FR" sz="6000" b="1" dirty="0"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5" name="صورة 2" descr="flowers (5)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4929198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صورة 3" descr="rNr61305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2143116"/>
            <a:ext cx="914444" cy="92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صورة 3" descr="rNr61305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8" y="5286388"/>
            <a:ext cx="914444" cy="92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صورة 3" descr="rNr61305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5143512"/>
            <a:ext cx="914444" cy="92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صورة 3" descr="rNr61305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2071678"/>
            <a:ext cx="914444" cy="92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457200" y="428604"/>
            <a:ext cx="7239000" cy="60271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ar-DZ" sz="6000" b="1" dirty="0" smtClean="0">
                <a:latin typeface="Traditional Arabic" pitchFamily="18" charset="-78"/>
                <a:cs typeface="Traditional Arabic" pitchFamily="18" charset="-78"/>
              </a:rPr>
              <a:t>أن لا يكون مبخرا ولا مطيّبا</a:t>
            </a:r>
            <a:endParaRPr lang="fr-FR" sz="6000" b="1" dirty="0"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5" name="صورة 2" descr="flowers (5)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928802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صورة 2" descr="flowers (5)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12" y="4786322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صورة 2" descr="flowers (5)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4714884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صورة 2" descr="flowers (5)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74" y="1857364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صورة 3" descr="rNr61305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4643446"/>
            <a:ext cx="914444" cy="92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èche vers le bas 4"/>
          <p:cNvSpPr/>
          <p:nvPr/>
        </p:nvSpPr>
        <p:spPr>
          <a:xfrm>
            <a:off x="500034" y="142852"/>
            <a:ext cx="7000924" cy="6000792"/>
          </a:xfrm>
          <a:prstGeom prst="downArrow">
            <a:avLst>
              <a:gd name="adj1" fmla="val 67273"/>
              <a:gd name="adj2" fmla="val 471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ar-DZ" sz="4400" b="1" dirty="0" smtClean="0">
                <a:latin typeface="Traditional Arabic" pitchFamily="18" charset="-78"/>
                <a:cs typeface="Traditional Arabic" pitchFamily="18" charset="-78"/>
              </a:rPr>
              <a:t>أن لا يشبه لباس الرجال</a:t>
            </a:r>
            <a:endParaRPr lang="fr-FR" sz="4400" b="1" dirty="0"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7" name="صورة 3" descr="rNr61305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572264" y="2000240"/>
            <a:ext cx="914444" cy="92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صورة 3" descr="rNr6130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4714884"/>
            <a:ext cx="914444" cy="92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صورة 3" descr="rNr6130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857364"/>
            <a:ext cx="914444" cy="92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صورة 3" descr="rNr6130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5072074"/>
            <a:ext cx="914444" cy="92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صورة 2" descr="flowers (5)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57554" y="4357694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457200" y="571480"/>
            <a:ext cx="7615262" cy="575312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ar-DZ" sz="6000" b="1" dirty="0" smtClean="0"/>
          </a:p>
          <a:p>
            <a:pPr algn="ctr">
              <a:buNone/>
            </a:pPr>
            <a:r>
              <a:rPr lang="ar-DZ" sz="6000" b="1" dirty="0" smtClean="0">
                <a:latin typeface="Traditional Arabic" pitchFamily="18" charset="-78"/>
                <a:cs typeface="Traditional Arabic" pitchFamily="18" charset="-78"/>
              </a:rPr>
              <a:t>أن لا يكون لباس شهرة</a:t>
            </a:r>
            <a:endParaRPr lang="fr-FR" sz="6000" b="1" dirty="0"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5" name="صورة 3" descr="rNr6130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071678"/>
            <a:ext cx="914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صورة 3" descr="rNr6130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4786322"/>
            <a:ext cx="914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صورة 3" descr="rNr6130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43702" y="4714884"/>
            <a:ext cx="914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صورة 3" descr="rNr6130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00826" y="2143116"/>
            <a:ext cx="914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صورة 2" descr="flowers (5)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4857760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idx="1"/>
          </p:nvPr>
        </p:nvSpPr>
        <p:spPr>
          <a:xfrm>
            <a:off x="500034" y="714356"/>
            <a:ext cx="6858048" cy="560356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ar-DZ" sz="6000" b="1" dirty="0" smtClean="0"/>
          </a:p>
          <a:p>
            <a:pPr algn="ctr">
              <a:buNone/>
            </a:pPr>
            <a:r>
              <a:rPr lang="ar-DZ" sz="6000" b="1" dirty="0" smtClean="0">
                <a:latin typeface="Traditional Arabic" pitchFamily="18" charset="-78"/>
                <a:cs typeface="Traditional Arabic" pitchFamily="18" charset="-78"/>
              </a:rPr>
              <a:t>أن لا يشبه لباس الكافرات</a:t>
            </a:r>
            <a:endParaRPr lang="fr-FR" sz="6000" b="1" dirty="0"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5" name="صورة 3" descr="rNr6130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22" y="642918"/>
            <a:ext cx="914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صورة 3" descr="rNr6130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0760" y="2428868"/>
            <a:ext cx="914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صورة 3" descr="rNr6130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2428868"/>
            <a:ext cx="914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صورة 3" descr="rNr6130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500042"/>
            <a:ext cx="914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صورة 3" descr="rNr6130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4857760"/>
            <a:ext cx="914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صورة 3" descr="rNr6130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72198" y="4786322"/>
            <a:ext cx="914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صورة 2" descr="flowers (5)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1428736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صورة 2" descr="flowers (5)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357298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صورة 2" descr="flowers (5)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5500702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صورة 2" descr="flowers (5)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43314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صورة 3" descr="rNr61305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4929198"/>
            <a:ext cx="914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صورة 2" descr="flowers (5)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5572140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صورة 2" descr="flowers (5)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30" y="3643314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rc_mi" descr="http://www.ss60.info/uploads/images/rewity-556e9c8965.jpg">
            <a:hlinkClick r:id="rId3"/>
          </p:cNvPr>
          <p:cNvPicPr>
            <a:picLocks noGrp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285720" y="285728"/>
            <a:ext cx="7858180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  <p:sndAc>
      <p:stSnd>
        <p:snd r:embed="rId2" name="suction.wav" builtIn="1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http://t1.gstatic.com/images?q=tbn:ANd9GcSUFD6ofY6F0kAuzO_OZ4IQUKgM6CEEid2ivyE79ciZx67Gq1KrQw">
            <a:hlinkClick r:id="rId3"/>
          </p:cNvPr>
          <p:cNvPicPr>
            <a:picLocks noGrp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57158" y="0"/>
            <a:ext cx="7429552" cy="614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  <p:sndAc>
      <p:stSnd>
        <p:snd r:embed="rId2" name="suction.wav" builtIn="1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http://www.ss60.info/uploads/images/rewity-081b09382d.jpg">
            <a:hlinkClick r:id="rId3" tgtFrame="_blank"/>
          </p:cNvPr>
          <p:cNvPicPr>
            <a:picLocks noGrp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57158" y="571480"/>
            <a:ext cx="8572560" cy="5792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  <p:sndAc>
      <p:stSnd>
        <p:snd r:embed="rId2" name="drumroll.wav" builtIn="1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:\Users\dell\Desktop\1.png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072462" cy="6572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  <p:sndAc>
      <p:stSnd>
        <p:snd r:embed="rId2" name="suction.wav" builtIn="1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فلاش الحجاب انشودة فليقولوا حجابى klv8huxsgvceeqzshwp.jpg">
            <a:hlinkClick r:id="rId2" tgtFrame="_blank"/>
          </p:cNvPr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57200" y="285728"/>
            <a:ext cx="5472122" cy="6158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857884" y="285728"/>
            <a:ext cx="2357454" cy="61436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/>
            <a:r>
              <a:rPr lang="ar-DZ" sz="4400" b="1" dirty="0" smtClean="0">
                <a:latin typeface="Traditional Arabic" pitchFamily="18" charset="-78"/>
                <a:cs typeface="Traditional Arabic" pitchFamily="18" charset="-78"/>
              </a:rPr>
              <a:t>المرأة </a:t>
            </a:r>
            <a:r>
              <a:rPr lang="ar-DZ" sz="4400" b="1" dirty="0" err="1" smtClean="0">
                <a:latin typeface="Traditional Arabic" pitchFamily="18" charset="-78"/>
                <a:cs typeface="Traditional Arabic" pitchFamily="18" charset="-78"/>
              </a:rPr>
              <a:t>الرسالية</a:t>
            </a:r>
            <a:endParaRPr lang="fr-FR" sz="4400" b="1" dirty="0">
              <a:latin typeface="Traditional Arabic" pitchFamily="18" charset="-78"/>
              <a:cs typeface="Traditional Arabic" pitchFamily="18" charset="-78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Organigramme : Bande perforée 3"/>
          <p:cNvSpPr/>
          <p:nvPr/>
        </p:nvSpPr>
        <p:spPr>
          <a:xfrm>
            <a:off x="428596" y="857232"/>
            <a:ext cx="7786742" cy="4929222"/>
          </a:xfrm>
          <a:prstGeom prst="flowChartPunchedTape">
            <a:avLst/>
          </a:prstGeom>
          <a:ln>
            <a:solidFill>
              <a:schemeClr val="accent1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8000" b="1" dirty="0" smtClean="0">
                <a:cs typeface="+mj-cs"/>
              </a:rPr>
              <a:t>خصائص </a:t>
            </a:r>
            <a:r>
              <a:rPr lang="ar-DZ" sz="8000" b="1" dirty="0" err="1" smtClean="0">
                <a:cs typeface="+mj-cs"/>
              </a:rPr>
              <a:t>الزي</a:t>
            </a:r>
            <a:r>
              <a:rPr lang="ar-DZ" sz="8000" b="1" dirty="0" smtClean="0">
                <a:cs typeface="+mj-cs"/>
              </a:rPr>
              <a:t> الإسلامي</a:t>
            </a:r>
            <a:endParaRPr lang="fr-FR" sz="8000" b="1" dirty="0">
              <a:cs typeface="+mj-cs"/>
            </a:endParaRPr>
          </a:p>
        </p:txBody>
      </p:sp>
      <p:pic>
        <p:nvPicPr>
          <p:cNvPr id="5" name="صورة 25" descr="1304859240337012202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5786437" y="3286126"/>
            <a:ext cx="642937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صورة 25" descr="1304859240337012202.gif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 rot="5400000">
            <a:off x="3948112" y="2489994"/>
            <a:ext cx="257175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http://www.ss60.info/uploads/images/rewity-3a13819e7b.jpg">
            <a:hlinkClick r:id="rId2" tgtFrame="_blank"/>
          </p:cNvPr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596" y="500042"/>
            <a:ext cx="8429684" cy="6357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822944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7" name="صورة 7" descr="SB_CountryLife (18)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0042"/>
            <a:ext cx="7572396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صورة 9" descr="Kalanice-Holy spirit-fleur3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29256" y="3143248"/>
            <a:ext cx="20002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صورة 9" descr="Kalanice-Holy spirit-fleur3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428604"/>
            <a:ext cx="20002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2643174" y="2571744"/>
            <a:ext cx="35004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DZ" sz="4400" b="1" dirty="0" smtClean="0">
                <a:latin typeface="Traditional Arabic" pitchFamily="18" charset="-78"/>
                <a:cs typeface="Traditional Arabic" pitchFamily="18" charset="-78"/>
              </a:rPr>
              <a:t>مطلب إيماني</a:t>
            </a:r>
            <a:endParaRPr lang="fr-FR" sz="4400" b="1" dirty="0"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11" name="صورة 14" descr="Kalanice-Holy spirit-fleur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3571876"/>
            <a:ext cx="1357312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صورة 14" descr="Kalanice-Holy spirit-fleur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64" y="2357430"/>
            <a:ext cx="1357312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صورة 14" descr="Kalanice-Holy spirit-fleur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0100" y="2285992"/>
            <a:ext cx="1357312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صورة 14" descr="Kalanice-Holy spirit-fleur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0298" y="214290"/>
            <a:ext cx="1357312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صورة 7" descr="SB_CountryLife (18).pn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596" y="500042"/>
            <a:ext cx="7786742" cy="484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صورة 10" descr="SB_CountryLife (7)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14480" y="500042"/>
            <a:ext cx="1808162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صورة 9" descr="SB_CountryLife (14)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472" y="214290"/>
            <a:ext cx="1751013" cy="182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صورة 14" descr="SB_CountryLife (9)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043673">
            <a:off x="5162650" y="3327041"/>
            <a:ext cx="180975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صورة 12" descr="SB_CountryLife (6)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1472" y="1357298"/>
            <a:ext cx="1857375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3286116" y="2571744"/>
            <a:ext cx="27860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DZ" sz="4400" b="1" dirty="0" smtClean="0">
                <a:latin typeface="Traditional Arabic" pitchFamily="18" charset="-78"/>
                <a:cs typeface="Traditional Arabic" pitchFamily="18" charset="-78"/>
              </a:rPr>
              <a:t>مطلب اجتماعي</a:t>
            </a:r>
            <a:endParaRPr lang="fr-FR" sz="4400" b="1" dirty="0">
              <a:latin typeface="Traditional Arabic" pitchFamily="18" charset="-78"/>
              <a:cs typeface="Traditional Arabic" pitchFamily="18" charset="-78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صورة 1" descr="images-0f2162fef824.gif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8001056" cy="6286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2857488" y="1857364"/>
            <a:ext cx="350046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endParaRPr lang="fr-FR" sz="4000" b="1" dirty="0" smtClean="0">
              <a:latin typeface="Traditional Arabic" pitchFamily="18" charset="-78"/>
              <a:cs typeface="Traditional Arabic" pitchFamily="18" charset="-78"/>
            </a:endParaRPr>
          </a:p>
          <a:p>
            <a:pPr algn="r" rtl="1"/>
            <a:r>
              <a:rPr lang="ar-DZ" sz="4000" b="1" dirty="0" smtClean="0">
                <a:latin typeface="Traditional Arabic" pitchFamily="18" charset="-78"/>
                <a:cs typeface="Traditional Arabic" pitchFamily="18" charset="-78"/>
              </a:rPr>
              <a:t>مطلب حضاري وثقافي</a:t>
            </a:r>
            <a:endParaRPr lang="fr-FR" sz="4000" b="1" dirty="0">
              <a:latin typeface="Traditional Arabic" pitchFamily="18" charset="-78"/>
              <a:cs typeface="Traditional Arabic" pitchFamily="18" charset="-78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 hidden="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Parchemin vertical 4"/>
          <p:cNvSpPr/>
          <p:nvPr/>
        </p:nvSpPr>
        <p:spPr>
          <a:xfrm>
            <a:off x="1643042" y="785794"/>
            <a:ext cx="6143668" cy="5786478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6000" b="1" dirty="0" smtClean="0">
                <a:latin typeface="Traditional Arabic" pitchFamily="18" charset="-78"/>
                <a:cs typeface="Traditional Arabic" pitchFamily="18" charset="-78"/>
              </a:rPr>
              <a:t>ينفذ إلى الجوهر</a:t>
            </a:r>
            <a:endParaRPr lang="fr-FR" sz="6000" b="1" dirty="0"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6" name="صورة 3" descr="nsaayatcfc1794c16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714356"/>
            <a:ext cx="1465263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Parchemin vertical 5"/>
          <p:cNvSpPr/>
          <p:nvPr/>
        </p:nvSpPr>
        <p:spPr>
          <a:xfrm>
            <a:off x="1428728" y="1000108"/>
            <a:ext cx="6643734" cy="5572164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6000" b="1" dirty="0" smtClean="0">
                <a:latin typeface="Traditional Arabic" pitchFamily="18" charset="-78"/>
                <a:cs typeface="Traditional Arabic" pitchFamily="18" charset="-78"/>
              </a:rPr>
              <a:t>يعكس قوة الشخصية</a:t>
            </a:r>
            <a:endParaRPr lang="fr-FR" sz="6000" dirty="0"/>
          </a:p>
        </p:txBody>
      </p:sp>
      <p:pic>
        <p:nvPicPr>
          <p:cNvPr id="5" name="صورة 3" descr="nsaayatcfc1794c16.gif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1142984"/>
            <a:ext cx="1428760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Parchemin vertical 4"/>
          <p:cNvSpPr/>
          <p:nvPr/>
        </p:nvSpPr>
        <p:spPr>
          <a:xfrm>
            <a:off x="1928794" y="1285860"/>
            <a:ext cx="6000792" cy="5357850"/>
          </a:xfrm>
          <a:prstGeom prst="vertic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DZ" sz="6000" b="1" dirty="0" smtClean="0">
                <a:latin typeface="Traditional Arabic" pitchFamily="18" charset="-78"/>
                <a:cs typeface="Traditional Arabic" pitchFamily="18" charset="-78"/>
              </a:rPr>
              <a:t> قيمة أنثوية وجمالية</a:t>
            </a:r>
            <a:endParaRPr lang="fr-FR" sz="6000" b="1" dirty="0"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6" name="صورة 3" descr="nsaayatcfc1794c16.gif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357298"/>
            <a:ext cx="1262066" cy="435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428596" y="1357298"/>
            <a:ext cx="8286808" cy="42862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6000" b="1" dirty="0" smtClean="0">
                <a:latin typeface="Traditional Arabic" pitchFamily="18" charset="-78"/>
                <a:cs typeface="Traditional Arabic" pitchFamily="18" charset="-78"/>
              </a:rPr>
              <a:t>الحجاب بين تحديات العري ومقاصد العفة</a:t>
            </a:r>
            <a:endParaRPr lang="fr-FR" sz="6000" b="1" dirty="0"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5" name="صورة 9" descr="SB_CountryLife (14)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876"/>
            <a:ext cx="1751013" cy="182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صورة 9" descr="SB_CountryLife (14)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00892" y="3643314"/>
            <a:ext cx="1751013" cy="182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latin typeface="Traditional Arabic" pitchFamily="18" charset="-78"/>
                <a:cs typeface="Traditional Arabic" pitchFamily="18" charset="-78"/>
              </a:rPr>
              <a:t/>
            </a:r>
            <a:br>
              <a:rPr lang="fr-FR" b="1" dirty="0" smtClean="0">
                <a:latin typeface="Traditional Arabic" pitchFamily="18" charset="-78"/>
                <a:cs typeface="Traditional Arabic" pitchFamily="18" charset="-78"/>
              </a:rPr>
            </a:br>
            <a:endParaRPr lang="fr-FR" dirty="0"/>
          </a:p>
        </p:txBody>
      </p:sp>
      <p:sp>
        <p:nvSpPr>
          <p:cNvPr id="5" name="Rectangle à coins arrondis 4"/>
          <p:cNvSpPr/>
          <p:nvPr/>
        </p:nvSpPr>
        <p:spPr>
          <a:xfrm>
            <a:off x="1071538" y="1428736"/>
            <a:ext cx="7500990" cy="3571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6000" b="1" dirty="0" smtClean="0">
                <a:latin typeface="Traditional Arabic" pitchFamily="18" charset="-78"/>
                <a:cs typeface="Traditional Arabic" pitchFamily="18" charset="-78"/>
              </a:rPr>
              <a:t>الدعوة إلى نزع الحجاب</a:t>
            </a:r>
            <a:endParaRPr lang="fr-FR" sz="6000" b="1" dirty="0"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11266" name="Picture 2" descr="http://imageshack.us/a/img11/5944/6059960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12" y="3857628"/>
            <a:ext cx="390525" cy="304800"/>
          </a:xfrm>
          <a:prstGeom prst="rect">
            <a:avLst/>
          </a:prstGeom>
          <a:noFill/>
        </p:spPr>
      </p:pic>
      <p:pic>
        <p:nvPicPr>
          <p:cNvPr id="8" name="Picture 2" descr="http://imageshack.us/a/img11/5944/6059960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3929066"/>
            <a:ext cx="390525" cy="304800"/>
          </a:xfrm>
          <a:prstGeom prst="rect">
            <a:avLst/>
          </a:prstGeom>
          <a:noFill/>
        </p:spPr>
      </p:pic>
      <p:pic>
        <p:nvPicPr>
          <p:cNvPr id="9" name="Picture 2" descr="http://imageshack.us/a/img11/5944/6059960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5008" y="2143116"/>
            <a:ext cx="390525" cy="304800"/>
          </a:xfrm>
          <a:prstGeom prst="rect">
            <a:avLst/>
          </a:prstGeom>
          <a:noFill/>
        </p:spPr>
      </p:pic>
      <p:pic>
        <p:nvPicPr>
          <p:cNvPr id="15" name="Picture 2" descr="http://imageshack.us/a/img11/5944/6059960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3786190"/>
            <a:ext cx="390525" cy="304800"/>
          </a:xfrm>
          <a:prstGeom prst="rect">
            <a:avLst/>
          </a:prstGeom>
          <a:noFill/>
        </p:spPr>
      </p:pic>
      <p:pic>
        <p:nvPicPr>
          <p:cNvPr id="19" name="Picture 2" descr="http://imageshack.us/a/img11/5944/6059960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496" y="2143116"/>
            <a:ext cx="390525" cy="304800"/>
          </a:xfrm>
          <a:prstGeom prst="rect">
            <a:avLst/>
          </a:prstGeom>
          <a:noFill/>
        </p:spPr>
      </p:pic>
      <p:pic>
        <p:nvPicPr>
          <p:cNvPr id="21" name="Picture 2" descr="http://imageshack.us/a/img11/5944/60599604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2143116"/>
            <a:ext cx="390525" cy="304800"/>
          </a:xfrm>
          <a:prstGeom prst="rect">
            <a:avLst/>
          </a:prstGeom>
          <a:noFill/>
        </p:spPr>
      </p:pic>
      <p:pic>
        <p:nvPicPr>
          <p:cNvPr id="11270" name="Picture 6" descr="http://imageshack.us/a/img7/5998/9699314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2071678"/>
            <a:ext cx="390525" cy="304800"/>
          </a:xfrm>
          <a:prstGeom prst="rect">
            <a:avLst/>
          </a:prstGeom>
          <a:noFill/>
        </p:spPr>
      </p:pic>
      <p:pic>
        <p:nvPicPr>
          <p:cNvPr id="11276" name="Picture 12" descr="http://imageshack.us/a/img7/5998/9699314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3286124"/>
            <a:ext cx="390525" cy="304800"/>
          </a:xfrm>
          <a:prstGeom prst="rect">
            <a:avLst/>
          </a:prstGeom>
          <a:noFill/>
        </p:spPr>
      </p:pic>
      <p:pic>
        <p:nvPicPr>
          <p:cNvPr id="11278" name="Picture 14" descr="http://imageshack.us/a/img7/5998/9699314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72396" y="3286124"/>
            <a:ext cx="390525" cy="3048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026" name="AutoShape 2" descr="data:image/jpeg;base64,/9j/4AAQSkZJRgABAQAAAQABAAD/2wCEAAkGBhQSERQUExQVFBUUGBgVFRgYGBcaGBcXFhgXFBcYGBcXHCYgGBokGhcYHy8gJScpLCwsFx8xNTAqNSYrLCkBCQoKDgwOGA8PGCkcHBwpKSkpKSkpKSkpKSkpKSkpKSkpKSkpKSkpKSkpKSkpLCwpKSksKSkpKSksKSkpKSwpKf/AABEIAPAA0gMBIgACEQEDEQH/xAAcAAABBQEBAQAAAAAAAAAAAAAEAQIDBQYABwj/xABAEAABAgQEAwUGBQIFAwUAAAABAhEAAyExBBJBUQVhcSKBkaHwBhMyscHRB0JS4fEUIzNigqLCcpKyFUNT0uL/xAAZAQADAQEBAAAAAAAAAAAAAAABAgMABAX/xAAfEQEBAAIDAQEBAQEAAAAAAAAAAQIREiExQQMyIkL/2gAMAwEAAhEDEQA/APK5aQTzfzeOUAWD+tu49INl4Mb9IkVggS5Jf7gj6xVrloCuzPt3726tCoJSLjcbMGb/AHNBqsEk1rT7NC/0o29XhuFLM1ciWxfbTcC0OUh2DhxTvqT1rm6uYKXIDUgcIatn+rGFs0edkJoz8t+Z/wCPgIQJYa89HZ7a3Ov6YLRgVTlNLQSSScqcyiHqR3t0i7wfsbOUAJmSWHJ0Up1MVAhJbSxINDaFra2zaJY79P8Axte5HKkKlVTS1h4MetRe9dY9E4d7GSki2ZxUrNCDX4RRqA1uwrGh4dwSSPhSP9KUpDnoK+cad0eOnkSuGzMzJQokKaiSeh7ItD5mCUkMpCwX1SQGYgu49PHusvhyRZPz+8PTw8bfMfKKcS7eAy5SgSzgp7RdqUBfZVyejQ1CSoKLjMKszOC4cdK15x7+rhCD8SQX3AN+vWKvG/h7hJoP9oS1HVHZsxt8JqAbRuISvEpksBYqSk5X0NXBFbEEEQ1aEsL3L9DY0sb2jc8c/DafhnXKaegXDdsBi7pq9xUVrZjTEKQQrfKzg1sdR1YeMJxOaDS/L09S8SCb2SKgfVr90RqNTatr01YNT5RxNO70wiF6Xxy3AytIjF++JDEKb+t40LRwMcTDRaFeFPDlGnrYwDBSjQ9IEeNiXIkoV74IMDyoneG+tiR46OhIxljJmRJ7yB5KqQ8qjqxscWXopB9ecToSPtAqJkSy5tY68eOk9B8dMYsBf1rFp7OezJxH9yYTLkg5SQO0tX6JQNzWqqgdRQfBYL385MsGqzU3ypbMpXcAT4bxvJZTQJGWWkZZaRYIH1IYuasRuY5P0ykW/OVPhsOiWnJLQJaP0puTftqYlR6mJioAeqa955aQEcQYJSgJlmbMelEj9Z+FKQXBu7mvZCiLAxCby8UvQrByTMIeiH1PxHv5nzjV4TCgAMP3jxniOIxJ/OU7ZAEkfmfMKu4TroKb6D2E9sZiJqZM5ToU4Cmq7Bgd9Ks7sNYr+evAylen+5hPdQRk9dbR2WKlQe7jhLicJhcsZtIwKdPXdWMh7V/h3JxTrQ0qbfOB2VF6FaWD9Q5tcNG0CIZKDEp2Dp5pNG7i3/cIAafN3G+AzsJM93OSUm6SPhULZkKNxXToQDFaVhtv3j6Q9pPZiXjJCpSwBQmWvVCxYj7ahxzj574xwdeHnTJS0hKpRIVZqFgQTcEMRvE8sYaK5P2vESUl/XfE6EFjTYPrXQDp8xHKQQttXFBerbWichtuMwDUbw7ON4ZMQWLUALG9Ds/rnDAQw/ZtT/MDjB51KVhjXfUQOoEQ6Wa3Z9W+14SZU2u/z/aBxa5bNkn5xKY4ghrB6igcBmqNO+I0LenRn73burAsaZHx0Jl5R0DVHkZImEGrt8jBHvuZiJ7g17/nDhMBudNGNAKUEWl0lcT/AHxhcx5wgWKC2hd6v1oG0tEsnKBq7hmag66msa5hpqfYrCkJmTTdTSkcgWUs+GUd5jWg09d3lFfw7Ce6lS0fpS5/6lEk/JukTmc8Tyy2pOollpc6n+Q3rnCywZ89nPupaWSKs4YFQ8WB2Sd4kxeDIQiWAc80OSQGEu5YEO5ommgUdIs+H4cIFByHQM0G/wCJqHwnLuhsVwcKDNXffW2kZni/s+pBSpFD2VAs7M5Brc7CN+mHow4VcAinfCyq2GcD9qnyS5iSFZVOHKnUKkJVqBUMQ9BWNglIb10tGTxnB0zU1dJDEKFSKu+kToxk6VdLipOWoUTrVinueOnHLfrmyx1WjpC5YquHcfRMFSEqSHU5AANARWu1xFukv6+W45w9DZpSIZMDMdqHoaGJ2pEc9DpPMN40gMWYlubN9j5VjyD8ZeEpE6TPAP8AcSZZIb4kEBJO1FeCRHr0iZmQg736sRGC/FnhpmYALH/sznI5HsHwcGBfAeHH11745ZALpfkbfWj7Qswl/l1hiz+0SsGHLTS+vw91Ttp5x0qaXSAXIPZewvobVbeGBT+vGGmYB68RGE9JZRJYklnNQ9rAh77aQxZ7IGXWprU7cmhCfKnRocZlGBpVu8PG0BUhPZFQK5ufQaR2GJJOVWUNV6U0FNTaGSyxDh9xodGeEJrp9uXraNqAb3+vGOhSiOjajDnJ6C3omOIFr+vD6RKAkAXer06Wcu9QH5xyQdRT57aUeDBRCQNm308a08+kGcI4eDPljYuf9O/eH+kRmX1pfSt67eUWfs9J/uKNCyTqDc5XZ3e4gVvrZ4iiuiUfJxEuBlOX5fzAeMndsnkn6gwYleVANqga1vRw21nD00hJN02llKAzEsHc13YMOrtBMtXr7cqxS/8Aq6EfEbCvofaHSuPJf4Vtu3/6+kC3dXxmmhSqDJEU+E4ihRFdmBv5xb4aF2ej0J5w8NA86YQKViqxWJnv2O70T9YbZOOx2N4YmZUdlYsoH57wzA8YXJVln2JDKslgGpTycCm8V0tGLJcrR368uyKQeqWsoyzUhYY1F23qNNxDzIMsJprJEwKDg0vCsIy3spxEomKkLUSKlD6VqkPVrFq3Ma0fOLS77Rs0EwyGStP6S46XgXjHDkzZE2Ur4ZmdJ6KBHlfuixkoqeYA8KfItEeL+Hv+Yr9R3wJ6WvlfG4YoWpKqKSopUP8AMCxHKsCKrrG9/FbgJkYr3iR2JzrJH/yWmA11+LoTtGEdtCb0s/McoXPqtKjHr6t0hoTDm9fT6x0y1DpX69bCEHRqlRyBTz57Q4BwTsK8tPOGZtPW8HYaICSbw8lu7xP7VhtBr9YVb29b1gMd77lHRDHRhXxSntkEoSmiQfiJqRTQuXeGYSYrM6XADkkba16bmsRplEpKnAAO+4ApzhyZxCSkFgoOQ1SAD4Bnpz1gzwpTZNRZ2d+0asw6AVa8X3svh2967tlSz0cAhXQG1Hetoof6pLJASNMxJV2ldxFtubxp+BpylAYgFKjb9Zz1o9GAvv3DLw0WS19odE+IvaC57lCQNCSDoLAk8yflASB2m6i+1T5RbzkM4cUCfMZtb3Z7RsJ1s2+zOHyUIqWJuX3i1l8QlKDEA6WcPbpGXxODnzSyViWnkHPmW8oiHsWVl1TSLOak0cmpJuT0pE/atutTjpCE9pIYirVBbozwZwbiAWxB+0Z7F8NTKBV7wpTQhCQyAwZkIKilL/eG+zUwpmHZ42UgzdejrUw3jN8b4wJbuW9PbWLr3mYCKPi/Dwpb1Bs+Y2IawYC6vG8CWUdVVYL24lkqpMZAdRCFEJDsM2W21WvGk4dx+XNbItCrihDjqn4h4RR4D2Vw6QcySxACu0qooWPaqlxFvheB4YEZJSHFQQBQ8jDXoJjfoji2BzgLQGmJIUgsHoTS1jtpGi4LxMT5aV2NlCjgg16WMVsqQ2ndy2+nfEEpf9POzWlzSyrABXwgubAgv4jWjYZfE/0n1pcPq+5EdiJZLdSe6HippVwT4s0OmqPj9zD77SYz294McRJKQgFYBWhy3aQHbvBIcWzDnHhs6XoyACbMW0Lu+xBruOkfS86cErSDdT+W9umseN+2/s+nDYtYSn/FeYmjgZj2q0oF5tbZd4fPuNGKJSAx1ejJeuwZ/OIxg0s4Qptzlpuanvg2bimLe7OpvlAFrAqepuXPSHIxS127IFCz0rRmIc0oPACOfQ6VaOFZjtzd7ttQsQB1MdO4QB+a9/5t4Vguaou2aYMtDo2rFmYln1eHzuHhviVmKcw2UzOE66gW+UY2or5uASbL7WwAAJF2qAKbwP8A0igC4s1LPuQ+0XuBw8vsJDKKqjs17TtQCl7PDuIYMSwCqWmpa7sSSS9SB+2rxuTcWf8Ac/8AVHRdp4WggHetx9o6NybgrUm2tiOpDOSdYYhzYgOWc2qGNenyhksX9ViaVNIWFdklLUIBA1qC40HjR7RRIZh8KFlFkg9k/EXa9PylidRqdI0InNMSoF+0FXFaqembpQE0AEVvAJRXMK8r5R2gPzGofspYFiqwFSltzdLlsoBiCSKuXuavm7++FqkTzVgLfRwa7Gn2gvFYs+9y/pCU6aJB07/CKxC3QDtSgGjN07OURGJ2adNO6y9zcA3NdTToNI0usa07sazAKeLBWEVpFdwMWjWYeQCB5xDddc8YX2ilFAdZc6PZ9GHR4K9mMM4BOvrxpBHtTggZ6FKqhILgByC12o4074j4MuYhZOQFBLoUly4DAOm41MM001wlZAHEJPSlSaemiCeqcspMtSEj8+ZKie7yp1h83DKKdM3LU78oWwegKcACqLnDSMsVfDsQ5Y0IoeRi/QA0NO2ypHgTiEnOhSTqCPIt5tBUQzTvp+xbvyw09SyF+y+LM2SlaqkBg9Xvqa7RbE1J5wFwHBmVIlpIY5XI2evzMFT1ZU9BTmdn0i/1zeKfiGLCVFbZshAYbsHLcgaU1ik/EDgicRhRMyjNK7QuCEqYKAJYhqHuMaJUnMpALbqHO466U6wXiMOFpKSHCgUnoRlbzit8LPXzrNwyDda1ZQ9SSCzEkvStbND5XB1h1pUlwLXcMSnOwyg2qT4xYYjhYk4qbJWKoWohRqpuyULzK+KhS7/q2AjkGWMQoknMqWkqAZsuYhShoHBBb/MreOT9Ny6WncUWDmkmYQ5JuMoqkdkDJWtR3mJkYYukZWDl3oDq+UtVykMz9kvYQ2ZiMk0sHdSkto5Uqx6vcEw5WftjOypaSeykAdrttUl2YAUFybiDpknBEkTJhKno7sCpOQ5VEFQFRdg4IFdHlnI/sKC1BakKVzZSFpBTWvZSkUNb1LPA/Anzknsv2dqkjKGN6tvBXFBKkjIB/iZlFq7FyTo5AHUwl9GeKITFb+vCFiZHDCQC1w9zHQWVKEEUF96MNNdawVhlpYugFSjR1MBocweloDL05u/V2P2gjDYspRZJBqS1SzsCT0ajdYrpFrPZ3CukuQHJFmslk/H2md6mtHi2xGBYg5hdhQ5aLKgLAM5y2vC+z2FCJaUlBJDuHv2S4ZxTtEV374scQjMQQkAubM57SWoCa7sS4BhuKnxnMKjKpaGIAIAfarChtfbTaBJZabMFu0D0cD7Hwi5x+EX7zslkj4hckaFgNsouN2iuxEll5wLjKobEOpJ5CrVieWJcb20/Alika9OKyoKtvnYebRh+ATg4Hpo28uUJktr69+nziGnVy6ZzFTs6i9NtPCsG8PUBR7de/pFJxfDTEn+2ph8+sCYfBzSzv3ByO/aKQ2M23mExIGrd+m8GIW9e/wBPWMfh+FzVkByOiQSfE0i0wns+sH/EWkCtCHPkw84bQ3CT6IxsnLMCxrRXdUHzi3kTaCAsRgz2WLsdS52oYLkiF+lSkx2HRmWkc3PQfs/jDVjaDuG4ehV+qgP+XUwZNp51YJmedu6kDzVBRba9w5Z+8WiV/E26QItbAGgJN3FhbvNBF5O3P6iftFRJABzKOjC582074OlqBFCPnAstGY5VB3odbN625wVLlhIAFALQ5XnX4j8MyT5U8D4kqlqeocA5NbZcz8knYRkMZNRLlma2ZTJYgVU6gUjfWxahaPW/a/h3vsLMTdgVCj1T2rG4P2jwbHcYJp2m0qBUgu7A60u+jRDPHdVmU06RKSua4FEsXoeQZrWuS3KCsqQpRAzFZAIDGuwAFKPfeKWZjVBLAgCoNAT1Pyo8QLUpSQKtQAOWGgHSh6PG40OUWeFQlBTnKeycyXUGFGByhyWcmzxDxDipmMQXP6WIDh6ZiQaFizEPrFcgECpZ6+RIp1IHJoRMtu/Tl+2XwheIciETjVr8x946FfmfEwkPxDZZkrKWoo35WFedrbwfwrBBS5aCk5nGfMQwHxFhQqoDqRUUiq95s4O+p0IpoxBjVex8kKmlQSke7GUMdVGpvWgO3nBCtvgcIxzAgVbeoBJY5S1zoKs52sJxUAO2W1+JJHZd65aUUbfm1ZobKw2RiE6hdg70LFxrlHcdYNGFAb+2e8m9U6JBc2qavrF5OlJ4o+J4UCYVJlkqUrIWFQzVLjV9bhIrrFXiMIQfHv8AVo3MyS6wXASUgbEk2BLkZq8j3UgDiHC7/KFywSl7ZCQ6S4t8uRMavhnFGTfSKbEcPKS408DyMMlSz+V+mo5jeIZYL45rqcsTCYOwuFDeUZjD4hSF1tGkwOLCmL+tzEtaVl2tcNJCQALetYLCYHkTB94K95ypBbTssNaOUth6+ekRJkLmgiWGDUWbE6MCK9fKHxx2TLLSPGYnKE/5lBPjQ9TfpGjkfAKGzsbl92iq4f7LBKxMmqK1CiXqz1YE86xdkOekVup1HPbb2FxEoOkk1egdn+8QzTRjXL1Fq7kM5ao0iZE1R+NIGV7Pa7inq8QmurvoeTkt3nQ6RoOKTAtUbDydgaQSRA+BlhyWZumtYJVBvrI5iXDfPvePnv214GMPjJstmSTnl1/Irtjrl7Xhyj6HjzD8YOHFIlYhIqkmWrbtOUE94UP9cFnkql1qLVb/AHfL6QmIlFKmIZix8B87+MEHDHp2CsbN31v5GIpQBAJVdWU6kJN1eY84myKYBlDFy1RrQ67uBHZg2VnJND0DEN3QqSl17F8pJ+GoL0Ogc90KqYoKCwMrAJoKAgZSOtDBZAJIjoUTOZ8Y6Nusi9wBMKakJJdq0BIc125iN/7GS0pypDuslYetBRJP/ZYOaxhpUt57NmJNLhypjoxpHqHs9wrtpWk0SAlIYWSnLfbujYd0Lpo5WYZhma2VnBF0qcuNVJGmkTyUuHzhqG41IXW+pI1qoQHh8PLlEy0hRoqY7hgSct2ZNA+mmpeCJGMYNlYkBtwSAxqcx2sXa8dYYbozE4RKihCxmAFLsCmlD5NpyeJp8seP8/8AKIJyZmVIlnKpqFQowU6qXJy5Tsd4NUN/VT4ftALZqq2bggdIr8XwMGovF4uEVC6DagkdnszUCYn/AHDoq58R1iwk8OkPmlrIGo1Q+6aFrVrDsUkV+3pooOJKdQA7g7Hu5mFykPjbKv8AjK1YVAXk94ilQQw17QZgknW3KIuAcXm4kkplhEtNHckk/pFANAS4NKUMa/h3D2wqJa+0cmVTi7hjTbSJuHcIRKSlKUgBNANh61iHSnK0Ng+D5mK7aB/nFwhAFAIWOgXspqhEE3EJSzlq+ukTLMCYsBg4zVDUtzjSBUeUlJ1c/LmPVYhyW31d6kvqOZ1GkSzBUDzN3ueem8NWpVleJ0v01I8Ifejw/BiproPqWfpBE5bAnYE+EDS8MlZcggy1ON/MQuPmrTXKFJsbuPO0be6Q2Tj0qJFjs/mDFD7VYMYvBTkBnYlL/rT20+dDDp+IYKNSwelT+nWgvDuG4j3oWAGex5gA1s5fpHRfzkJOVm3z6s6F7N3WbwLtyiOcAFEByHIJNCRY+NTGh9ueFf02LmdkhK3WhgWZTk5XpcKtyjPEliWGvOosPADwiFmlDJocAUFGPN6qPgY5SnDPuW2Jv30HhCS61Nfvz+TRHKLE7fvCg7II6GFZhIArTAyQVlSWLUq7gkhINORNeWkeq+zMv+2lqjKlujR5/wADwSSgBdATQAAuEAuXY/mJv+mlo3vs9iAgBJdlEBD0oQwqoCtdza5hvzaxecRl0SHCSXTZ+wQordJqwSlR/wBIgcEgHtlLBRCe0A/aU3xAm7PunnE/Ekhkqc9irAkOk0PWxvzGsB4bNco5m4dndwAl2L0qWNNY6g/MevEhKUqU5yZiQCKh/wBJvUjmK3g4TXAI1Y7XANv2gVCiRLYAB1PXah5HYnSDUoowt6aNSZX/AEirDF0rEy4BnrJpCgDxk7b13Q/2P4V76cZqnyoLjmdPAQFxMUyi6y30fxYd8bzhOAEjDhI0TXqYjnTxYyrP0h4MNkfCOn0hWiJ4dHQkcqNWRqVAKZagokqcO/8A0gCrneCMVOypKmdmoG+sD5gyjUFTDmHdhfrqIeBTfePUjr4b2Om0OD1ANBWvQP8AOEQq7MRU6vvY1sNHh2UK7Nnua0AatGcvBNRkpAADfzzeIJ2JADjtVY8hX7GCkoYdIrcRKCVBrmle4UN/OFx7DUCcQ4SFAlAuxI7uXyiDheFIVR2Gp0rYWLP06xaKzJSskuwOXrWtQ8QcOxillQLUtQPqB8otM7rTcbrrx5p+KWD97JRNSADKVlU2oOta3bzjy/LRu46XBV9CI+ifaTgcuZJWhRCAulSWzWGrA3jwbGcMVKWqWoZVJJSdyR9GB8YGfmy1UvVh3U1uLXNNjE02RlUxalCAUkjUPlJFmeGYjDL/ACjwoQdxr8oLwGFWR26ABgC2hegqNolsHf0yf1Hy+0dEhzcvKOjbM1GCwqEGVnVlZJSzXJHaNKsHewuY2nDMLkLgDKwatUkdpvI6v0aMFPQoJlAu7F9a5gSWehANy9AI0OFnTAwlqIKgGSXKWIc70Bc9xAesdH449bLndL/i84pTQOcyQz8+QOnjAfCk51F1M2Z2BJsQfhDsxeu0QcRTMSEqKk5cqvebEqDA7M5NafWHcHnUUcoUDQXJoMoqTTSwcPpV332P5tBi8OhQShRoskN+ahzA1rTXlB6EsANutOVYrZXvMgyJGYOUhQZzQu1GLEqdn7Wulnm7Idn1YuH6wU8p/pDiDSIES6QvvMymibEDIgk6AnqwdoSireG4f3uLTqEX68+/5RuMcWlkdIznsZhaqWbknwjQcVV2RzIjnz9OMw47Ihxhkn4RD4QY6EMLHQTBpy2Ba9x3UeIVSaJp1bctfueHTpCc6SfisBp3isIqpLaPToGFmMaFRGUNC2hFr+IsNoehJC0AAalR1APQdI5ZehFvr2bQ0yVk9hQDKOYbhmu3lBvg1YiK/ii2Qpje3XprEmJ4jkUzPT5wNjpZnIBTu7HXkYOE1e/CW/FJJ48pCygkliwcX06i8XWHnjIVkBOhbW0USOBFCwSGvaxNdvHekXeMkOgICsp+d0s/U+MX/TjfDz3UR8UwonSiEqA1BZx08/OPMPxC4MUTUTWbOMq9ipCRV+Y/8Ocb3jc4yJSUpYMx2qSKONOQr2fGu47hDisEpx/cQjMxAcEOdrlIVQbQLN4jcvjyTOjcnmG+9YlXLDOA/wBt7faCVYYO9/EjUbwgawYnkR9DHLWgH3Y2PhHQbk5QkKy9wOG98hRNVSq/ECVXzOQCWNny7Ug7h3CFKKJ73YgKdwHJd2NwDprpBnDMJllBBLu5N6ubFy5owqSKWoIONAwYDSwbuAEd+HUQy7oLiRzgg60Fi2xYjQ1hvB8TlAGYpcuQ5Zy1ySkfDfta3huJLuzBwQ5oBQ1fRr02ifh+FKQey5ID0KWV8JDJGhJBD6dIE9Vw6XOBf3YcmigSWd/1btUE02NYXE8TStLoUFByKdQKWeBRiAArMkpUlJWNVOO1TtFRopQLM/O0BYVlKSEjKKHKPyv2iB3nyhsromU/0veFSHD7w7jyssvKLkgfU/KLPh2GZMU3FJmackfpqe/+BCcg00Hs5Iyyx0gni9kdRCcI+BuUJxW6Osc9/o4+T8Ih8NlWHSHQox0dHQi1gVJaCIRM5yCpLM9Dfq2kRmcCa+m68yB3xIuysxDEsOQoSH6RGmgqAoXceJLp5naNAjpayFMS4FK8so1FPzeEGypQFtanrASUuGSQ5Id6sLmx53g9IjUQmL4alZzOQYclGUADSkFRBOFYMvwvH6imhwQKOPVP3ivGbNuxbXfzHNjXWLGESgC383/mHGKH2ik5lJcAuKvVqtyI+Ia90M4ZJA7QcflIdwwqOTgPa763i7nYUKUlR/K+2rfvECsIEg5Qz15PZ4tjn1oll28a9o+DmRiZksUDuhi3ZNvt/pEV/u1DXq5c+Yje/iNw7/CnAboPK5S+m474w4l92scv6TVUx8R5Vev4jombnCRLZtNwig9eMdNNPKEA2r9/VIqMdxVQxAlMljrV6JKhy0No771EJB+DS6x66xNMmjMzlLKKVGjBVADYA0U5uWNYlwEth4erwBOxi2OdASXNKizAKalGUzPVtIfGDMuzuITg1FuGIAGZhpdgkBikOz1ix9kMIojOS7lxyBLpHcnKIx2KxJmLSkI1CiUirG9sxr2dXNaix9S4DgciEja/kaxO5bqmci1bKg9GjKS1Z1zFc2HQOG8o0XHsTklHv/bzbxigwElpXWvjX6wsTrUcHVSH8SqpHUxDwg0EEY66OpiWX9GncHIsIWETaOEKMnThEWMSnIc9rn6RLFfipiyVpKRlbsnmK216QGrsSQyR8tLAW5CE90Q7F3vqR4VsAI6fMLs1AGsKWFNReGqUHBS9nbvG9bDzh5BT4RQzEasCeRv66QbFXh8UoTAnK+YAlXc40YNtFkDC2BCkxCpYVarbQ6YaFr6RUcM4epCyVaOx67betXgyGWJjoWBZ+OSlQSaEh9N2beHnZRCjDZlRD2hioMZnvafB+8wk0C6BmHVPaH2748mUAee1vnHt65YLpNlD+Y8ZxUkoUpORyksWI6WHQwn6zrbYhckLElf0Qkc+ztDO47LSou6il3oLh3NbWfuO0NwWME4qU2VjlIo9KVYbkiIJHDJc1JmBSmUSaBta6KsQ+lnuS8GKnf0uX3Yoo1dyaZeYFo9HKxCTJpwtkt684p+OzQEZy4yOT0Lk0F2d2sbGDjPcAvcA+IeM57SYvsKbQfUfz3QMs9RpBPsrhs+IQSvMHJ1IBYkfESNR1fe/ruCkskeHdHmnsXwtf9pRLOq1XypAupRBAIZwLm72j033gCHB/nbxhP8Ak291m/avE5lJli6iPAOPr58olmJyoDeqfx4RWqX73F0qEfT+f9oi24oGR0h8YW3tY8JXQQZi/iQOv0EV/CTQQfPrMTyHzif6enxWLQkLHRAxCYEKnWCFDKzt9X0gmYgEEG2sAplgJ7HwgMK3c3L/AFgh9LNBehBe4OrubHqLNaI6KBABSo0caWB3YMBvClIaharkWDPTkPhHjHYSiwNcru1NLHr84b4N6HSpbJA2AHhDnjo4wrfDDMD8/P8AiKLjmLWlYIzJAAqAW1PQ/QtEvFMDMXMCk/CAzPrqT6PdeLNMtgBdgz9KV3sfGKY6xu/S5S6UeE4yskJYKcgbVt9FaOdqxYT+GJVMExyFBt7CjX2jsWmXLHvCkdkX1qwbWlNokwuMEwOHb1aHtl8mgxxsTw1QhY4mBDBF3HL+PrHmHtRKy4uakb5ubKqT0v4x6jPEea+3WHfFkkqAUhBuwJZjRm0uYH6TeIS9qD343EdC/wBIn9R8R/8AWOji7OuuH4T3SMj5mchxvca+iYlXJSo1AUE2cA11Z4VSqQiCw7zHo1PdMxk8JTRh60FhpFEkhSgefLwcsz8yII4liXLO0TezslSpoKUns5a1N6kMkOwqDuzXIiP9ZaPjG24FgkIlJUkhhRT5ahQDAAUex3i4xqkyZRy0AD+T18YjwcsplVBFnvSjEsTyim9oMQsSiFqCiotSgA+Jq3josSy/rRnsvLzKWo1cgfMn5iLnjYZEDey8lpYO9fGvygvjif7cZkvBTQRZXndAPl+8VPAFUHWLbCVmLPP5UiP6HnSxeOhI6ImCY+asZcqQR+Z9BEOchCQHdjobmgrpd6xHi8eFLQlCg2ZlDdule+JZ6gVO7Ef8X1HUaG0NoJ6bOmOCCLOx/wBruKij1aHcPFCdSW7h8rvDJ0w6gHnyYBzV7mE4V+Y5nzKKuYBqIbX+WqxjojXPAP2jlTNHHiHbdrtCabfw5UMJhSYaTDyMgxeFTMTlVa/fDcLhRLSwicmGwwciw0mOMIYYEcwR5z7e4hKZ6M35pYr0KksW7o9IUI8x/FBDTJJ/yrHgoRsv5GKL+oR+tPiI6KT3h3jo41dv/9k=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28" name="AutoShape 4" descr="data:image/jpeg;base64,/9j/4AAQSkZJRgABAQAAAQABAAD/2wCEAAkGBhQSERQUExQVFBUUGBgVFRgYGBcaGBcXFhgXFBcYGBcXHCYgGBokGhcYHy8gJScpLCwsFx8xNTAqNSYrLCkBCQoKDgwOGA8PGCkcHBwpKSkpKSkpKSkpKSkpKSkpKSkpKSkpKSkpKSkpKSkpLCwpKSksKSkpKSksKSkpKSwpKf/AABEIAPAA0gMBIgACEQEDEQH/xAAcAAABBQEBAQAAAAAAAAAAAAAEAQIDBQYABwj/xABAEAABAgQEAwUGBQIFAwUAAAABAhEAAyExBBJBUQVhcSKBkaHwBhMyscHRB0JS4fEUIzNigqLCcpKyFUNT0uL/xAAZAQADAQEBAAAAAAAAAAAAAAABAgMABAX/xAAfEQEBAAIDAQEBAQEAAAAAAAAAAQIREiExQQMyIkL/2gAMAwEAAhEDEQA/APK5aQTzfzeOUAWD+tu49INl4Mb9IkVggS5Jf7gj6xVrloCuzPt3726tCoJSLjcbMGb/AHNBqsEk1rT7NC/0o29XhuFLM1ciWxfbTcC0OUh2DhxTvqT1rm6uYKXIDUgcIatn+rGFs0edkJoz8t+Z/wCPgIQJYa89HZ7a3Ov6YLRgVTlNLQSSScqcyiHqR3t0i7wfsbOUAJmSWHJ0Up1MVAhJbSxINDaFra2zaJY79P8Axte5HKkKlVTS1h4MetRe9dY9E4d7GSki2ZxUrNCDX4RRqA1uwrGh4dwSSPhSP9KUpDnoK+cad0eOnkSuGzMzJQokKaiSeh7ItD5mCUkMpCwX1SQGYgu49PHusvhyRZPz+8PTw8bfMfKKcS7eAy5SgSzgp7RdqUBfZVyejQ1CSoKLjMKszOC4cdK15x7+rhCD8SQX3AN+vWKvG/h7hJoP9oS1HVHZsxt8JqAbRuISvEpksBYqSk5X0NXBFbEEEQ1aEsL3L9DY0sb2jc8c/DafhnXKaegXDdsBi7pq9xUVrZjTEKQQrfKzg1sdR1YeMJxOaDS/L09S8SCb2SKgfVr90RqNTatr01YNT5RxNO70wiF6Xxy3AytIjF++JDEKb+t40LRwMcTDRaFeFPDlGnrYwDBSjQ9IEeNiXIkoV74IMDyoneG+tiR46OhIxljJmRJ7yB5KqQ8qjqxscWXopB9ecToSPtAqJkSy5tY68eOk9B8dMYsBf1rFp7OezJxH9yYTLkg5SQO0tX6JQNzWqqgdRQfBYL385MsGqzU3ypbMpXcAT4bxvJZTQJGWWkZZaRYIH1IYuasRuY5P0ykW/OVPhsOiWnJLQJaP0puTftqYlR6mJioAeqa955aQEcQYJSgJlmbMelEj9Z+FKQXBu7mvZCiLAxCby8UvQrByTMIeiH1PxHv5nzjV4TCgAMP3jxniOIxJ/OU7ZAEkfmfMKu4TroKb6D2E9sZiJqZM5ToU4Cmq7Bgd9Ks7sNYr+evAylen+5hPdQRk9dbR2WKlQe7jhLicJhcsZtIwKdPXdWMh7V/h3JxTrQ0qbfOB2VF6FaWD9Q5tcNG0CIZKDEp2Dp5pNG7i3/cIAafN3G+AzsJM93OSUm6SPhULZkKNxXToQDFaVhtv3j6Q9pPZiXjJCpSwBQmWvVCxYj7ahxzj574xwdeHnTJS0hKpRIVZqFgQTcEMRvE8sYaK5P2vESUl/XfE6EFjTYPrXQDp8xHKQQttXFBerbWichtuMwDUbw7ON4ZMQWLUALG9Ds/rnDAQw/ZtT/MDjB51KVhjXfUQOoEQ6Wa3Z9W+14SZU2u/z/aBxa5bNkn5xKY4ghrB6igcBmqNO+I0LenRn73burAsaZHx0Jl5R0DVHkZImEGrt8jBHvuZiJ7g17/nDhMBudNGNAKUEWl0lcT/AHxhcx5wgWKC2hd6v1oG0tEsnKBq7hmag66msa5hpqfYrCkJmTTdTSkcgWUs+GUd5jWg09d3lFfw7Ce6lS0fpS5/6lEk/JukTmc8Tyy2pOollpc6n+Q3rnCywZ89nPupaWSKs4YFQ8WB2Sd4kxeDIQiWAc80OSQGEu5YEO5ommgUdIs+H4cIFByHQM0G/wCJqHwnLuhsVwcKDNXffW2kZni/s+pBSpFD2VAs7M5Brc7CN+mHow4VcAinfCyq2GcD9qnyS5iSFZVOHKnUKkJVqBUMQ9BWNglIb10tGTxnB0zU1dJDEKFSKu+kToxk6VdLipOWoUTrVinueOnHLfrmyx1WjpC5YquHcfRMFSEqSHU5AANARWu1xFukv6+W45w9DZpSIZMDMdqHoaGJ2pEc9DpPMN40gMWYlubN9j5VjyD8ZeEpE6TPAP8AcSZZIb4kEBJO1FeCRHr0iZmQg736sRGC/FnhpmYALH/sznI5HsHwcGBfAeHH11745ZALpfkbfWj7Qswl/l1hiz+0SsGHLTS+vw91Ttp5x0qaXSAXIPZewvobVbeGBT+vGGmYB68RGE9JZRJYklnNQ9rAh77aQxZ7IGXWprU7cmhCfKnRocZlGBpVu8PG0BUhPZFQK5ufQaR2GJJOVWUNV6U0FNTaGSyxDh9xodGeEJrp9uXraNqAb3+vGOhSiOjajDnJ6C3omOIFr+vD6RKAkAXer06Wcu9QH5xyQdRT57aUeDBRCQNm308a08+kGcI4eDPljYuf9O/eH+kRmX1pfSt67eUWfs9J/uKNCyTqDc5XZ3e4gVvrZ4iiuiUfJxEuBlOX5fzAeMndsnkn6gwYleVANqga1vRw21nD00hJN02llKAzEsHc13YMOrtBMtXr7cqxS/8Aq6EfEbCvofaHSuPJf4Vtu3/6+kC3dXxmmhSqDJEU+E4ihRFdmBv5xb4aF2ej0J5w8NA86YQKViqxWJnv2O70T9YbZOOx2N4YmZUdlYsoH57wzA8YXJVln2JDKslgGpTycCm8V0tGLJcrR368uyKQeqWsoyzUhYY1F23qNNxDzIMsJprJEwKDg0vCsIy3spxEomKkLUSKlD6VqkPVrFq3Ma0fOLS77Rs0EwyGStP6S46XgXjHDkzZE2Ur4ZmdJ6KBHlfuixkoqeYA8KfItEeL+Hv+Yr9R3wJ6WvlfG4YoWpKqKSopUP8AMCxHKsCKrrG9/FbgJkYr3iR2JzrJH/yWmA11+LoTtGEdtCb0s/McoXPqtKjHr6t0hoTDm9fT6x0y1DpX69bCEHRqlRyBTz57Q4BwTsK8tPOGZtPW8HYaICSbw8lu7xP7VhtBr9YVb29b1gMd77lHRDHRhXxSntkEoSmiQfiJqRTQuXeGYSYrM6XADkkba16bmsRplEpKnAAO+4ApzhyZxCSkFgoOQ1SAD4Bnpz1gzwpTZNRZ2d+0asw6AVa8X3svh2967tlSz0cAhXQG1Hetoof6pLJASNMxJV2ldxFtubxp+BpylAYgFKjb9Zz1o9GAvv3DLw0WS19odE+IvaC57lCQNCSDoLAk8yflASB2m6i+1T5RbzkM4cUCfMZtb3Z7RsJ1s2+zOHyUIqWJuX3i1l8QlKDEA6WcPbpGXxODnzSyViWnkHPmW8oiHsWVl1TSLOak0cmpJuT0pE/atutTjpCE9pIYirVBbozwZwbiAWxB+0Z7F8NTKBV7wpTQhCQyAwZkIKilL/eG+zUwpmHZ42UgzdejrUw3jN8b4wJbuW9PbWLr3mYCKPi/Dwpb1Bs+Y2IawYC6vG8CWUdVVYL24lkqpMZAdRCFEJDsM2W21WvGk4dx+XNbItCrihDjqn4h4RR4D2Vw6QcySxACu0qooWPaqlxFvheB4YEZJSHFQQBQ8jDXoJjfoji2BzgLQGmJIUgsHoTS1jtpGi4LxMT5aV2NlCjgg16WMVsqQ2ndy2+nfEEpf9POzWlzSyrABXwgubAgv4jWjYZfE/0n1pcPq+5EdiJZLdSe6HippVwT4s0OmqPj9zD77SYz294McRJKQgFYBWhy3aQHbvBIcWzDnHhs6XoyACbMW0Lu+xBruOkfS86cErSDdT+W9umseN+2/s+nDYtYSn/FeYmjgZj2q0oF5tbZd4fPuNGKJSAx1ejJeuwZ/OIxg0s4Qptzlpuanvg2bimLe7OpvlAFrAqepuXPSHIxS127IFCz0rRmIc0oPACOfQ6VaOFZjtzd7ttQsQB1MdO4QB+a9/5t4Vguaou2aYMtDo2rFmYln1eHzuHhviVmKcw2UzOE66gW+UY2or5uASbL7WwAAJF2qAKbwP8A0igC4s1LPuQ+0XuBw8vsJDKKqjs17TtQCl7PDuIYMSwCqWmpa7sSSS9SB+2rxuTcWf8Ac/8AVHRdp4WggHetx9o6NybgrUm2tiOpDOSdYYhzYgOWc2qGNenyhksX9ViaVNIWFdklLUIBA1qC40HjR7RRIZh8KFlFkg9k/EXa9PylidRqdI0InNMSoF+0FXFaqembpQE0AEVvAJRXMK8r5R2gPzGofspYFiqwFSltzdLlsoBiCSKuXuavm7++FqkTzVgLfRwa7Gn2gvFYs+9y/pCU6aJB07/CKxC3QDtSgGjN07OURGJ2adNO6y9zcA3NdTToNI0usa07sazAKeLBWEVpFdwMWjWYeQCB5xDddc8YX2ilFAdZc6PZ9GHR4K9mMM4BOvrxpBHtTggZ6FKqhILgByC12o4074j4MuYhZOQFBLoUly4DAOm41MM001wlZAHEJPSlSaemiCeqcspMtSEj8+ZKie7yp1h83DKKdM3LU78oWwegKcACqLnDSMsVfDsQ5Y0IoeRi/QA0NO2ypHgTiEnOhSTqCPIt5tBUQzTvp+xbvyw09SyF+y+LM2SlaqkBg9Xvqa7RbE1J5wFwHBmVIlpIY5XI2evzMFT1ZU9BTmdn0i/1zeKfiGLCVFbZshAYbsHLcgaU1ik/EDgicRhRMyjNK7QuCEqYKAJYhqHuMaJUnMpALbqHO466U6wXiMOFpKSHCgUnoRlbzit8LPXzrNwyDda1ZQ9SSCzEkvStbND5XB1h1pUlwLXcMSnOwyg2qT4xYYjhYk4qbJWKoWohRqpuyULzK+KhS7/q2AjkGWMQoknMqWkqAZsuYhShoHBBb/MreOT9Ny6WncUWDmkmYQ5JuMoqkdkDJWtR3mJkYYukZWDl3oDq+UtVykMz9kvYQ2ZiMk0sHdSkto5Uqx6vcEw5WftjOypaSeykAdrttUl2YAUFybiDpknBEkTJhKno7sCpOQ5VEFQFRdg4IFdHlnI/sKC1BakKVzZSFpBTWvZSkUNb1LPA/Anzknsv2dqkjKGN6tvBXFBKkjIB/iZlFq7FyTo5AHUwl9GeKITFb+vCFiZHDCQC1w9zHQWVKEEUF96MNNdawVhlpYugFSjR1MBocweloDL05u/V2P2gjDYspRZJBqS1SzsCT0ajdYrpFrPZ3CukuQHJFmslk/H2md6mtHi2xGBYg5hdhQ5aLKgLAM5y2vC+z2FCJaUlBJDuHv2S4ZxTtEV374scQjMQQkAubM57SWoCa7sS4BhuKnxnMKjKpaGIAIAfarChtfbTaBJZabMFu0D0cD7Hwi5x+EX7zslkj4hckaFgNsouN2iuxEll5wLjKobEOpJ5CrVieWJcb20/Alika9OKyoKtvnYebRh+ATg4Hpo28uUJktr69+nziGnVy6ZzFTs6i9NtPCsG8PUBR7de/pFJxfDTEn+2ph8+sCYfBzSzv3ByO/aKQ2M23mExIGrd+m8GIW9e/wBPWMfh+FzVkByOiQSfE0i0wns+sH/EWkCtCHPkw84bQ3CT6IxsnLMCxrRXdUHzi3kTaCAsRgz2WLsdS52oYLkiF+lSkx2HRmWkc3PQfs/jDVjaDuG4ehV+qgP+XUwZNp51YJmedu6kDzVBRba9w5Z+8WiV/E26QItbAGgJN3FhbvNBF5O3P6iftFRJABzKOjC582074OlqBFCPnAstGY5VB3odbN625wVLlhIAFALQ5XnX4j8MyT5U8D4kqlqeocA5NbZcz8knYRkMZNRLlma2ZTJYgVU6gUjfWxahaPW/a/h3vsLMTdgVCj1T2rG4P2jwbHcYJp2m0qBUgu7A60u+jRDPHdVmU06RKSua4FEsXoeQZrWuS3KCsqQpRAzFZAIDGuwAFKPfeKWZjVBLAgCoNAT1Pyo8QLUpSQKtQAOWGgHSh6PG40OUWeFQlBTnKeycyXUGFGByhyWcmzxDxDipmMQXP6WIDh6ZiQaFizEPrFcgECpZ6+RIp1IHJoRMtu/Tl+2XwheIciETjVr8x946FfmfEwkPxDZZkrKWoo35WFedrbwfwrBBS5aCk5nGfMQwHxFhQqoDqRUUiq95s4O+p0IpoxBjVex8kKmlQSke7GUMdVGpvWgO3nBCtvgcIxzAgVbeoBJY5S1zoKs52sJxUAO2W1+JJHZd65aUUbfm1ZobKw2RiE6hdg70LFxrlHcdYNGFAb+2e8m9U6JBc2qavrF5OlJ4o+J4UCYVJlkqUrIWFQzVLjV9bhIrrFXiMIQfHv8AVo3MyS6wXASUgbEk2BLkZq8j3UgDiHC7/KFywSl7ZCQ6S4t8uRMavhnFGTfSKbEcPKS408DyMMlSz+V+mo5jeIZYL45rqcsTCYOwuFDeUZjD4hSF1tGkwOLCmL+tzEtaVl2tcNJCQALetYLCYHkTB94K95ypBbTssNaOUth6+ekRJkLmgiWGDUWbE6MCK9fKHxx2TLLSPGYnKE/5lBPjQ9TfpGjkfAKGzsbl92iq4f7LBKxMmqK1CiXqz1YE86xdkOekVup1HPbb2FxEoOkk1egdn+8QzTRjXL1Fq7kM5ao0iZE1R+NIGV7Pa7inq8QmurvoeTkt3nQ6RoOKTAtUbDydgaQSRA+BlhyWZumtYJVBvrI5iXDfPvePnv214GMPjJstmSTnl1/Irtjrl7Xhyj6HjzD8YOHFIlYhIqkmWrbtOUE94UP9cFnkql1qLVb/AHfL6QmIlFKmIZix8B87+MEHDHp2CsbN31v5GIpQBAJVdWU6kJN1eY84myKYBlDFy1RrQ67uBHZg2VnJND0DEN3QqSl17F8pJ+GoL0Ogc90KqYoKCwMrAJoKAgZSOtDBZAJIjoUTOZ8Y6Nusi9wBMKakJJdq0BIc125iN/7GS0pypDuslYetBRJP/ZYOaxhpUt57NmJNLhypjoxpHqHs9wrtpWk0SAlIYWSnLfbujYd0Lpo5WYZhma2VnBF0qcuNVJGmkTyUuHzhqG41IXW+pI1qoQHh8PLlEy0hRoqY7hgSct2ZNA+mmpeCJGMYNlYkBtwSAxqcx2sXa8dYYbozE4RKihCxmAFLsCmlD5NpyeJp8seP8/8AKIJyZmVIlnKpqFQowU6qXJy5Tsd4NUN/VT4ftALZqq2bggdIr8XwMGovF4uEVC6DagkdnszUCYn/AHDoq58R1iwk8OkPmlrIGo1Q+6aFrVrDsUkV+3pooOJKdQA7g7Hu5mFykPjbKv8AjK1YVAXk94ilQQw17QZgknW3KIuAcXm4kkplhEtNHckk/pFANAS4NKUMa/h3D2wqJa+0cmVTi7hjTbSJuHcIRKSlKUgBNANh61iHSnK0Ng+D5mK7aB/nFwhAFAIWOgXspqhEE3EJSzlq+ukTLMCYsBg4zVDUtzjSBUeUlJ1c/LmPVYhyW31d6kvqOZ1GkSzBUDzN3ueem8NWpVleJ0v01I8Ifejw/BiproPqWfpBE5bAnYE+EDS8MlZcggy1ON/MQuPmrTXKFJsbuPO0be6Q2Tj0qJFjs/mDFD7VYMYvBTkBnYlL/rT20+dDDp+IYKNSwelT+nWgvDuG4j3oWAGex5gA1s5fpHRfzkJOVm3z6s6F7N3WbwLtyiOcAFEByHIJNCRY+NTGh9ueFf02LmdkhK3WhgWZTk5XpcKtyjPEliWGvOosPADwiFmlDJocAUFGPN6qPgY5SnDPuW2Jv30HhCS61Nfvz+TRHKLE7fvCg7II6GFZhIArTAyQVlSWLUq7gkhINORNeWkeq+zMv+2lqjKlujR5/wADwSSgBdATQAAuEAuXY/mJv+mlo3vs9iAgBJdlEBD0oQwqoCtdza5hvzaxecRl0SHCSXTZ+wQordJqwSlR/wBIgcEgHtlLBRCe0A/aU3xAm7PunnE/Ekhkqc9irAkOk0PWxvzGsB4bNco5m4dndwAl2L0qWNNY6g/MevEhKUqU5yZiQCKh/wBJvUjmK3g4TXAI1Y7XANv2gVCiRLYAB1PXah5HYnSDUoowt6aNSZX/AEirDF0rEy4BnrJpCgDxk7b13Q/2P4V76cZqnyoLjmdPAQFxMUyi6y30fxYd8bzhOAEjDhI0TXqYjnTxYyrP0h4MNkfCOn0hWiJ4dHQkcqNWRqVAKZagokqcO/8A0gCrneCMVOypKmdmoG+sD5gyjUFTDmHdhfrqIeBTfePUjr4b2Om0OD1ANBWvQP8AOEQq7MRU6vvY1sNHh2UK7Nnua0AatGcvBNRkpAADfzzeIJ2JADjtVY8hX7GCkoYdIrcRKCVBrmle4UN/OFx7DUCcQ4SFAlAuxI7uXyiDheFIVR2Gp0rYWLP06xaKzJSskuwOXrWtQ8QcOxillQLUtQPqB8otM7rTcbrrx5p+KWD97JRNSADKVlU2oOta3bzjy/LRu46XBV9CI+ifaTgcuZJWhRCAulSWzWGrA3jwbGcMVKWqWoZVJJSdyR9GB8YGfmy1UvVh3U1uLXNNjE02RlUxalCAUkjUPlJFmeGYjDL/ACjwoQdxr8oLwGFWR26ABgC2hegqNolsHf0yf1Hy+0dEhzcvKOjbM1GCwqEGVnVlZJSzXJHaNKsHewuY2nDMLkLgDKwatUkdpvI6v0aMFPQoJlAu7F9a5gSWehANy9AI0OFnTAwlqIKgGSXKWIc70Bc9xAesdH449bLndL/i84pTQOcyQz8+QOnjAfCk51F1M2Z2BJsQfhDsxeu0QcRTMSEqKk5cqvebEqDA7M5NafWHcHnUUcoUDQXJoMoqTTSwcPpV332P5tBi8OhQShRoskN+ahzA1rTXlB6EsANutOVYrZXvMgyJGYOUhQZzQu1GLEqdn7Wulnm7Idn1YuH6wU8p/pDiDSIES6QvvMymibEDIgk6AnqwdoSireG4f3uLTqEX68+/5RuMcWlkdIznsZhaqWbknwjQcVV2RzIjnz9OMw47Ihxhkn4RD4QY6EMLHQTBpy2Ba9x3UeIVSaJp1bctfueHTpCc6SfisBp3isIqpLaPToGFmMaFRGUNC2hFr+IsNoehJC0AAalR1APQdI5ZehFvr2bQ0yVk9hQDKOYbhmu3lBvg1YiK/ii2Qpje3XprEmJ4jkUzPT5wNjpZnIBTu7HXkYOE1e/CW/FJJ48pCygkliwcX06i8XWHnjIVkBOhbW0USOBFCwSGvaxNdvHekXeMkOgICsp+d0s/U+MX/TjfDz3UR8UwonSiEqA1BZx08/OPMPxC4MUTUTWbOMq9ipCRV+Y/8Ocb3jc4yJSUpYMx2qSKONOQr2fGu47hDisEpx/cQjMxAcEOdrlIVQbQLN4jcvjyTOjcnmG+9YlXLDOA/wBt7faCVYYO9/EjUbwgawYnkR9DHLWgH3Y2PhHQbk5QkKy9wOG98hRNVSq/ECVXzOQCWNny7Ug7h3CFKKJ73YgKdwHJd2NwDprpBnDMJllBBLu5N6ubFy5owqSKWoIONAwYDSwbuAEd+HUQy7oLiRzgg60Fi2xYjQ1hvB8TlAGYpcuQ5Zy1ySkfDfta3huJLuzBwQ5oBQ1fRr02ifh+FKQey5ID0KWV8JDJGhJBD6dIE9Vw6XOBf3YcmigSWd/1btUE02NYXE8TStLoUFByKdQKWeBRiAArMkpUlJWNVOO1TtFRopQLM/O0BYVlKSEjKKHKPyv2iB3nyhsromU/0veFSHD7w7jyssvKLkgfU/KLPh2GZMU3FJmackfpqe/+BCcg00Hs5Iyyx0gni9kdRCcI+BuUJxW6Osc9/o4+T8Ih8NlWHSHQox0dHQi1gVJaCIRM5yCpLM9Dfq2kRmcCa+m68yB3xIuysxDEsOQoSH6RGmgqAoXceJLp5naNAjpayFMS4FK8so1FPzeEGypQFtanrASUuGSQ5Id6sLmx53g9IjUQmL4alZzOQYclGUADSkFRBOFYMvwvH6imhwQKOPVP3ivGbNuxbXfzHNjXWLGESgC383/mHGKH2ik5lJcAuKvVqtyI+Ia90M4ZJA7QcflIdwwqOTgPa763i7nYUKUlR/K+2rfvECsIEg5Qz15PZ4tjn1oll28a9o+DmRiZksUDuhi3ZNvt/pEV/u1DXq5c+Yje/iNw7/CnAboPK5S+m474w4l92scv6TVUx8R5Vev4jombnCRLZtNwig9eMdNNPKEA2r9/VIqMdxVQxAlMljrV6JKhy0No771EJB+DS6x66xNMmjMzlLKKVGjBVADYA0U5uWNYlwEth4erwBOxi2OdASXNKizAKalGUzPVtIfGDMuzuITg1FuGIAGZhpdgkBikOz1ix9kMIojOS7lxyBLpHcnKIx2KxJmLSkI1CiUirG9sxr2dXNaix9S4DgciEja/kaxO5bqmci1bKg9GjKS1Z1zFc2HQOG8o0XHsTklHv/bzbxigwElpXWvjX6wsTrUcHVSH8SqpHUxDwg0EEY66OpiWX9GncHIsIWETaOEKMnThEWMSnIc9rn6RLFfipiyVpKRlbsnmK216QGrsSQyR8tLAW5CE90Q7F3vqR4VsAI6fMLs1AGsKWFNReGqUHBS9nbvG9bDzh5BT4RQzEasCeRv66QbFXh8UoTAnK+YAlXc40YNtFkDC2BCkxCpYVarbQ6YaFr6RUcM4epCyVaOx67betXgyGWJjoWBZ+OSlQSaEh9N2beHnZRCjDZlRD2hioMZnvafB+8wk0C6BmHVPaH2748mUAee1vnHt65YLpNlD+Y8ZxUkoUpORyksWI6WHQwn6zrbYhckLElf0Qkc+ztDO47LSou6il3oLh3NbWfuO0NwWME4qU2VjlIo9KVYbkiIJHDJc1JmBSmUSaBta6KsQ+lnuS8GKnf0uX3Yoo1dyaZeYFo9HKxCTJpwtkt684p+OzQEZy4yOT0Lk0F2d2sbGDjPcAvcA+IeM57SYvsKbQfUfz3QMs9RpBPsrhs+IQSvMHJ1IBYkfESNR1fe/ruCkskeHdHmnsXwtf9pRLOq1XypAupRBAIZwLm72j033gCHB/nbxhP8Ak291m/avE5lJli6iPAOPr58olmJyoDeqfx4RWqX73F0qEfT+f9oi24oGR0h8YW3tY8JXQQZi/iQOv0EV/CTQQfPrMTyHzif6enxWLQkLHRAxCYEKnWCFDKzt9X0gmYgEEG2sAplgJ7HwgMK3c3L/AFgh9LNBehBe4OrubHqLNaI6KBABSo0caWB3YMBvClIaharkWDPTkPhHjHYSiwNcru1NLHr84b4N6HSpbJA2AHhDnjo4wrfDDMD8/P8AiKLjmLWlYIzJAAqAW1PQ/QtEvFMDMXMCk/CAzPrqT6PdeLNMtgBdgz9KV3sfGKY6xu/S5S6UeE4yskJYKcgbVt9FaOdqxYT+GJVMExyFBt7CjX2jsWmXLHvCkdkX1qwbWlNokwuMEwOHb1aHtl8mgxxsTw1QhY4mBDBF3HL+PrHmHtRKy4uakb5ubKqT0v4x6jPEea+3WHfFkkqAUhBuwJZjRm0uYH6TeIS9qD343EdC/wBIn9R8R/8AWOji7OuuH4T3SMj5mchxvca+iYlXJSo1AUE2cA11Z4VSqQiCw7zHo1PdMxk8JTRh60FhpFEkhSgefLwcsz8yII4liXLO0TezslSpoKUns5a1N6kMkOwqDuzXIiP9ZaPjG24FgkIlJUkhhRT5ahQDAAUex3i4xqkyZRy0AD+T18YjwcsplVBFnvSjEsTyim9oMQsSiFqCiotSgA+Jq3josSy/rRnsvLzKWo1cgfMn5iLnjYZEDey8lpYO9fGvygvjif7cZkvBTQRZXndAPl+8VPAFUHWLbCVmLPP5UiP6HnSxeOhI6ImCY+asZcqQR+Z9BEOchCQHdjobmgrpd6xHi8eFLQlCg2ZlDdule+JZ6gVO7Ef8X1HUaG0NoJ6bOmOCCLOx/wBruKij1aHcPFCdSW7h8rvDJ0w6gHnyYBzV7mE4V+Y5nzKKuYBqIbX+WqxjojXPAP2jlTNHHiHbdrtCabfw5UMJhSYaTDyMgxeFTMTlVa/fDcLhRLSwicmGwwciw0mOMIYYEcwR5z7e4hKZ6M35pYr0KksW7o9IUI8x/FBDTJJ/yrHgoRsv5GKL+oR+tPiI6KT3h3jo41dv/9k=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030" name="AutoShape 6" descr="data:image/jpeg;base64,/9j/4AAQSkZJRgABAQAAAQABAAD/2wCEAAkGBhQSERQUExQVFBUUGBgVFRgYGBcaGBcXFhgXFBcYGBcXHCYgGBokGhcYHy8gJScpLCwsFx8xNTAqNSYrLCkBCQoKDgwOGA8PGCkcHBwpKSkpKSkpKSkpKSkpKSkpKSkpKSkpKSkpKSkpKSkpLCwpKSksKSkpKSksKSkpKSwpKf/AABEIAPAA0gMBIgACEQEDEQH/xAAcAAABBQEBAQAAAAAAAAAAAAAEAQIDBQYABwj/xABAEAABAgQEAwUGBQIFAwUAAAABAhEAAyExBBJBUQVhcSKBkaHwBhMyscHRB0JS4fEUIzNigqLCcpKyFUNT0uL/xAAZAQADAQEBAAAAAAAAAAAAAAABAgMABAX/xAAfEQEBAAIDAQEBAQEAAAAAAAAAAQIREiExQQMyIkL/2gAMAwEAAhEDEQA/APK5aQTzfzeOUAWD+tu49INl4Mb9IkVggS5Jf7gj6xVrloCuzPt3726tCoJSLjcbMGb/AHNBqsEk1rT7NC/0o29XhuFLM1ciWxfbTcC0OUh2DhxTvqT1rm6uYKXIDUgcIatn+rGFs0edkJoz8t+Z/wCPgIQJYa89HZ7a3Ov6YLRgVTlNLQSSScqcyiHqR3t0i7wfsbOUAJmSWHJ0Up1MVAhJbSxINDaFra2zaJY79P8Axte5HKkKlVTS1h4MetRe9dY9E4d7GSki2ZxUrNCDX4RRqA1uwrGh4dwSSPhSP9KUpDnoK+cad0eOnkSuGzMzJQokKaiSeh7ItD5mCUkMpCwX1SQGYgu49PHusvhyRZPz+8PTw8bfMfKKcS7eAy5SgSzgp7RdqUBfZVyejQ1CSoKLjMKszOC4cdK15x7+rhCD8SQX3AN+vWKvG/h7hJoP9oS1HVHZsxt8JqAbRuISvEpksBYqSk5X0NXBFbEEEQ1aEsL3L9DY0sb2jc8c/DafhnXKaegXDdsBi7pq9xUVrZjTEKQQrfKzg1sdR1YeMJxOaDS/L09S8SCb2SKgfVr90RqNTatr01YNT5RxNO70wiF6Xxy3AytIjF++JDEKb+t40LRwMcTDRaFeFPDlGnrYwDBSjQ9IEeNiXIkoV74IMDyoneG+tiR46OhIxljJmRJ7yB5KqQ8qjqxscWXopB9ecToSPtAqJkSy5tY68eOk9B8dMYsBf1rFp7OezJxH9yYTLkg5SQO0tX6JQNzWqqgdRQfBYL385MsGqzU3ypbMpXcAT4bxvJZTQJGWWkZZaRYIH1IYuasRuY5P0ykW/OVPhsOiWnJLQJaP0puTftqYlR6mJioAeqa955aQEcQYJSgJlmbMelEj9Z+FKQXBu7mvZCiLAxCby8UvQrByTMIeiH1PxHv5nzjV4TCgAMP3jxniOIxJ/OU7ZAEkfmfMKu4TroKb6D2E9sZiJqZM5ToU4Cmq7Bgd9Ks7sNYr+evAylen+5hPdQRk9dbR2WKlQe7jhLicJhcsZtIwKdPXdWMh7V/h3JxTrQ0qbfOB2VF6FaWD9Q5tcNG0CIZKDEp2Dp5pNG7i3/cIAafN3G+AzsJM93OSUm6SPhULZkKNxXToQDFaVhtv3j6Q9pPZiXjJCpSwBQmWvVCxYj7ahxzj574xwdeHnTJS0hKpRIVZqFgQTcEMRvE8sYaK5P2vESUl/XfE6EFjTYPrXQDp8xHKQQttXFBerbWichtuMwDUbw7ON4ZMQWLUALG9Ds/rnDAQw/ZtT/MDjB51KVhjXfUQOoEQ6Wa3Z9W+14SZU2u/z/aBxa5bNkn5xKY4ghrB6igcBmqNO+I0LenRn73burAsaZHx0Jl5R0DVHkZImEGrt8jBHvuZiJ7g17/nDhMBudNGNAKUEWl0lcT/AHxhcx5wgWKC2hd6v1oG0tEsnKBq7hmag66msa5hpqfYrCkJmTTdTSkcgWUs+GUd5jWg09d3lFfw7Ce6lS0fpS5/6lEk/JukTmc8Tyy2pOollpc6n+Q3rnCywZ89nPupaWSKs4YFQ8WB2Sd4kxeDIQiWAc80OSQGEu5YEO5ommgUdIs+H4cIFByHQM0G/wCJqHwnLuhsVwcKDNXffW2kZni/s+pBSpFD2VAs7M5Brc7CN+mHow4VcAinfCyq2GcD9qnyS5iSFZVOHKnUKkJVqBUMQ9BWNglIb10tGTxnB0zU1dJDEKFSKu+kToxk6VdLipOWoUTrVinueOnHLfrmyx1WjpC5YquHcfRMFSEqSHU5AANARWu1xFukv6+W45w9DZpSIZMDMdqHoaGJ2pEc9DpPMN40gMWYlubN9j5VjyD8ZeEpE6TPAP8AcSZZIb4kEBJO1FeCRHr0iZmQg736sRGC/FnhpmYALH/sznI5HsHwcGBfAeHH11745ZALpfkbfWj7Qswl/l1hiz+0SsGHLTS+vw91Ttp5x0qaXSAXIPZewvobVbeGBT+vGGmYB68RGE9JZRJYklnNQ9rAh77aQxZ7IGXWprU7cmhCfKnRocZlGBpVu8PG0BUhPZFQK5ufQaR2GJJOVWUNV6U0FNTaGSyxDh9xodGeEJrp9uXraNqAb3+vGOhSiOjajDnJ6C3omOIFr+vD6RKAkAXer06Wcu9QH5xyQdRT57aUeDBRCQNm308a08+kGcI4eDPljYuf9O/eH+kRmX1pfSt67eUWfs9J/uKNCyTqDc5XZ3e4gVvrZ4iiuiUfJxEuBlOX5fzAeMndsnkn6gwYleVANqga1vRw21nD00hJN02llKAzEsHc13YMOrtBMtXr7cqxS/8Aq6EfEbCvofaHSuPJf4Vtu3/6+kC3dXxmmhSqDJEU+E4ihRFdmBv5xb4aF2ej0J5w8NA86YQKViqxWJnv2O70T9YbZOOx2N4YmZUdlYsoH57wzA8YXJVln2JDKslgGpTycCm8V0tGLJcrR368uyKQeqWsoyzUhYY1F23qNNxDzIMsJprJEwKDg0vCsIy3spxEomKkLUSKlD6VqkPVrFq3Ma0fOLS77Rs0EwyGStP6S46XgXjHDkzZE2Ur4ZmdJ6KBHlfuixkoqeYA8KfItEeL+Hv+Yr9R3wJ6WvlfG4YoWpKqKSopUP8AMCxHKsCKrrG9/FbgJkYr3iR2JzrJH/yWmA11+LoTtGEdtCb0s/McoXPqtKjHr6t0hoTDm9fT6x0y1DpX69bCEHRqlRyBTz57Q4BwTsK8tPOGZtPW8HYaICSbw8lu7xP7VhtBr9YVb29b1gMd77lHRDHRhXxSntkEoSmiQfiJqRTQuXeGYSYrM6XADkkba16bmsRplEpKnAAO+4ApzhyZxCSkFgoOQ1SAD4Bnpz1gzwpTZNRZ2d+0asw6AVa8X3svh2967tlSz0cAhXQG1Hetoof6pLJASNMxJV2ldxFtubxp+BpylAYgFKjb9Zz1o9GAvv3DLw0WS19odE+IvaC57lCQNCSDoLAk8yflASB2m6i+1T5RbzkM4cUCfMZtb3Z7RsJ1s2+zOHyUIqWJuX3i1l8QlKDEA6WcPbpGXxODnzSyViWnkHPmW8oiHsWVl1TSLOak0cmpJuT0pE/atutTjpCE9pIYirVBbozwZwbiAWxB+0Z7F8NTKBV7wpTQhCQyAwZkIKilL/eG+zUwpmHZ42UgzdejrUw3jN8b4wJbuW9PbWLr3mYCKPi/Dwpb1Bs+Y2IawYC6vG8CWUdVVYL24lkqpMZAdRCFEJDsM2W21WvGk4dx+XNbItCrihDjqn4h4RR4D2Vw6QcySxACu0qooWPaqlxFvheB4YEZJSHFQQBQ8jDXoJjfoji2BzgLQGmJIUgsHoTS1jtpGi4LxMT5aV2NlCjgg16WMVsqQ2ndy2+nfEEpf9POzWlzSyrABXwgubAgv4jWjYZfE/0n1pcPq+5EdiJZLdSe6HippVwT4s0OmqPj9zD77SYz294McRJKQgFYBWhy3aQHbvBIcWzDnHhs6XoyACbMW0Lu+xBruOkfS86cErSDdT+W9umseN+2/s+nDYtYSn/FeYmjgZj2q0oF5tbZd4fPuNGKJSAx1ejJeuwZ/OIxg0s4Qptzlpuanvg2bimLe7OpvlAFrAqepuXPSHIxS127IFCz0rRmIc0oPACOfQ6VaOFZjtzd7ttQsQB1MdO4QB+a9/5t4Vguaou2aYMtDo2rFmYln1eHzuHhviVmKcw2UzOE66gW+UY2or5uASbL7WwAAJF2qAKbwP8A0igC4s1LPuQ+0XuBw8vsJDKKqjs17TtQCl7PDuIYMSwCqWmpa7sSSS9SB+2rxuTcWf8Ac/8AVHRdp4WggHetx9o6NybgrUm2tiOpDOSdYYhzYgOWc2qGNenyhksX9ViaVNIWFdklLUIBA1qC40HjR7RRIZh8KFlFkg9k/EXa9PylidRqdI0InNMSoF+0FXFaqembpQE0AEVvAJRXMK8r5R2gPzGofspYFiqwFSltzdLlsoBiCSKuXuavm7++FqkTzVgLfRwa7Gn2gvFYs+9y/pCU6aJB07/CKxC3QDtSgGjN07OURGJ2adNO6y9zcA3NdTToNI0usa07sazAKeLBWEVpFdwMWjWYeQCB5xDddc8YX2ilFAdZc6PZ9GHR4K9mMM4BOvrxpBHtTggZ6FKqhILgByC12o4074j4MuYhZOQFBLoUly4DAOm41MM001wlZAHEJPSlSaemiCeqcspMtSEj8+ZKie7yp1h83DKKdM3LU78oWwegKcACqLnDSMsVfDsQ5Y0IoeRi/QA0NO2ypHgTiEnOhSTqCPIt5tBUQzTvp+xbvyw09SyF+y+LM2SlaqkBg9Xvqa7RbE1J5wFwHBmVIlpIY5XI2evzMFT1ZU9BTmdn0i/1zeKfiGLCVFbZshAYbsHLcgaU1ik/EDgicRhRMyjNK7QuCEqYKAJYhqHuMaJUnMpALbqHO466U6wXiMOFpKSHCgUnoRlbzit8LPXzrNwyDda1ZQ9SSCzEkvStbND5XB1h1pUlwLXcMSnOwyg2qT4xYYjhYk4qbJWKoWohRqpuyULzK+KhS7/q2AjkGWMQoknMqWkqAZsuYhShoHBBb/MreOT9Ny6WncUWDmkmYQ5JuMoqkdkDJWtR3mJkYYukZWDl3oDq+UtVykMz9kvYQ2ZiMk0sHdSkto5Uqx6vcEw5WftjOypaSeykAdrttUl2YAUFybiDpknBEkTJhKno7sCpOQ5VEFQFRdg4IFdHlnI/sKC1BakKVzZSFpBTWvZSkUNb1LPA/Anzknsv2dqkjKGN6tvBXFBKkjIB/iZlFq7FyTo5AHUwl9GeKITFb+vCFiZHDCQC1w9zHQWVKEEUF96MNNdawVhlpYugFSjR1MBocweloDL05u/V2P2gjDYspRZJBqS1SzsCT0ajdYrpFrPZ3CukuQHJFmslk/H2md6mtHi2xGBYg5hdhQ5aLKgLAM5y2vC+z2FCJaUlBJDuHv2S4ZxTtEV374scQjMQQkAubM57SWoCa7sS4BhuKnxnMKjKpaGIAIAfarChtfbTaBJZabMFu0D0cD7Hwi5x+EX7zslkj4hckaFgNsouN2iuxEll5wLjKobEOpJ5CrVieWJcb20/Alika9OKyoKtvnYebRh+ATg4Hpo28uUJktr69+nziGnVy6ZzFTs6i9NtPCsG8PUBR7de/pFJxfDTEn+2ph8+sCYfBzSzv3ByO/aKQ2M23mExIGrd+m8GIW9e/wBPWMfh+FzVkByOiQSfE0i0wns+sH/EWkCtCHPkw84bQ3CT6IxsnLMCxrRXdUHzi3kTaCAsRgz2WLsdS52oYLkiF+lSkx2HRmWkc3PQfs/jDVjaDuG4ehV+qgP+XUwZNp51YJmedu6kDzVBRba9w5Z+8WiV/E26QItbAGgJN3FhbvNBF5O3P6iftFRJABzKOjC582074OlqBFCPnAstGY5VB3odbN625wVLlhIAFALQ5XnX4j8MyT5U8D4kqlqeocA5NbZcz8knYRkMZNRLlma2ZTJYgVU6gUjfWxahaPW/a/h3vsLMTdgVCj1T2rG4P2jwbHcYJp2m0qBUgu7A60u+jRDPHdVmU06RKSua4FEsXoeQZrWuS3KCsqQpRAzFZAIDGuwAFKPfeKWZjVBLAgCoNAT1Pyo8QLUpSQKtQAOWGgHSh6PG40OUWeFQlBTnKeycyXUGFGByhyWcmzxDxDipmMQXP6WIDh6ZiQaFizEPrFcgECpZ6+RIp1IHJoRMtu/Tl+2XwheIciETjVr8x946FfmfEwkPxDZZkrKWoo35WFedrbwfwrBBS5aCk5nGfMQwHxFhQqoDqRUUiq95s4O+p0IpoxBjVex8kKmlQSke7GUMdVGpvWgO3nBCtvgcIxzAgVbeoBJY5S1zoKs52sJxUAO2W1+JJHZd65aUUbfm1ZobKw2RiE6hdg70LFxrlHcdYNGFAb+2e8m9U6JBc2qavrF5OlJ4o+J4UCYVJlkqUrIWFQzVLjV9bhIrrFXiMIQfHv8AVo3MyS6wXASUgbEk2BLkZq8j3UgDiHC7/KFywSl7ZCQ6S4t8uRMavhnFGTfSKbEcPKS408DyMMlSz+V+mo5jeIZYL45rqcsTCYOwuFDeUZjD4hSF1tGkwOLCmL+tzEtaVl2tcNJCQALetYLCYHkTB94K95ypBbTssNaOUth6+ekRJkLmgiWGDUWbE6MCK9fKHxx2TLLSPGYnKE/5lBPjQ9TfpGjkfAKGzsbl92iq4f7LBKxMmqK1CiXqz1YE86xdkOekVup1HPbb2FxEoOkk1egdn+8QzTRjXL1Fq7kM5ao0iZE1R+NIGV7Pa7inq8QmurvoeTkt3nQ6RoOKTAtUbDydgaQSRA+BlhyWZumtYJVBvrI5iXDfPvePnv214GMPjJstmSTnl1/Irtjrl7Xhyj6HjzD8YOHFIlYhIqkmWrbtOUE94UP9cFnkql1qLVb/AHfL6QmIlFKmIZix8B87+MEHDHp2CsbN31v5GIpQBAJVdWU6kJN1eY84myKYBlDFy1RrQ67uBHZg2VnJND0DEN3QqSl17F8pJ+GoL0Ogc90KqYoKCwMrAJoKAgZSOtDBZAJIjoUTOZ8Y6Nusi9wBMKakJJdq0BIc125iN/7GS0pypDuslYetBRJP/ZYOaxhpUt57NmJNLhypjoxpHqHs9wrtpWk0SAlIYWSnLfbujYd0Lpo5WYZhma2VnBF0qcuNVJGmkTyUuHzhqG41IXW+pI1qoQHh8PLlEy0hRoqY7hgSct2ZNA+mmpeCJGMYNlYkBtwSAxqcx2sXa8dYYbozE4RKihCxmAFLsCmlD5NpyeJp8seP8/8AKIJyZmVIlnKpqFQowU6qXJy5Tsd4NUN/VT4ftALZqq2bggdIr8XwMGovF4uEVC6DagkdnszUCYn/AHDoq58R1iwk8OkPmlrIGo1Q+6aFrVrDsUkV+3pooOJKdQA7g7Hu5mFykPjbKv8AjK1YVAXk94ilQQw17QZgknW3KIuAcXm4kkplhEtNHckk/pFANAS4NKUMa/h3D2wqJa+0cmVTi7hjTbSJuHcIRKSlKUgBNANh61iHSnK0Ng+D5mK7aB/nFwhAFAIWOgXspqhEE3EJSzlq+ukTLMCYsBg4zVDUtzjSBUeUlJ1c/LmPVYhyW31d6kvqOZ1GkSzBUDzN3ueem8NWpVleJ0v01I8Ifejw/BiproPqWfpBE5bAnYE+EDS8MlZcggy1ON/MQuPmrTXKFJsbuPO0be6Q2Tj0qJFjs/mDFD7VYMYvBTkBnYlL/rT20+dDDp+IYKNSwelT+nWgvDuG4j3oWAGex5gA1s5fpHRfzkJOVm3z6s6F7N3WbwLtyiOcAFEByHIJNCRY+NTGh9ueFf02LmdkhK3WhgWZTk5XpcKtyjPEliWGvOosPADwiFmlDJocAUFGPN6qPgY5SnDPuW2Jv30HhCS61Nfvz+TRHKLE7fvCg7II6GFZhIArTAyQVlSWLUq7gkhINORNeWkeq+zMv+2lqjKlujR5/wADwSSgBdATQAAuEAuXY/mJv+mlo3vs9iAgBJdlEBD0oQwqoCtdza5hvzaxecRl0SHCSXTZ+wQordJqwSlR/wBIgcEgHtlLBRCe0A/aU3xAm7PunnE/Ekhkqc9irAkOk0PWxvzGsB4bNco5m4dndwAl2L0qWNNY6g/MevEhKUqU5yZiQCKh/wBJvUjmK3g4TXAI1Y7XANv2gVCiRLYAB1PXah5HYnSDUoowt6aNSZX/AEirDF0rEy4BnrJpCgDxk7b13Q/2P4V76cZqnyoLjmdPAQFxMUyi6y30fxYd8bzhOAEjDhI0TXqYjnTxYyrP0h4MNkfCOn0hWiJ4dHQkcqNWRqVAKZagokqcO/8A0gCrneCMVOypKmdmoG+sD5gyjUFTDmHdhfrqIeBTfePUjr4b2Om0OD1ANBWvQP8AOEQq7MRU6vvY1sNHh2UK7Nnua0AatGcvBNRkpAADfzzeIJ2JADjtVY8hX7GCkoYdIrcRKCVBrmle4UN/OFx7DUCcQ4SFAlAuxI7uXyiDheFIVR2Gp0rYWLP06xaKzJSskuwOXrWtQ8QcOxillQLUtQPqB8otM7rTcbrrx5p+KWD97JRNSADKVlU2oOta3bzjy/LRu46XBV9CI+ifaTgcuZJWhRCAulSWzWGrA3jwbGcMVKWqWoZVJJSdyR9GB8YGfmy1UvVh3U1uLXNNjE02RlUxalCAUkjUPlJFmeGYjDL/ACjwoQdxr8oLwGFWR26ABgC2hegqNolsHf0yf1Hy+0dEhzcvKOjbM1GCwqEGVnVlZJSzXJHaNKsHewuY2nDMLkLgDKwatUkdpvI6v0aMFPQoJlAu7F9a5gSWehANy9AI0OFnTAwlqIKgGSXKWIc70Bc9xAesdH449bLndL/i84pTQOcyQz8+QOnjAfCk51F1M2Z2BJsQfhDsxeu0QcRTMSEqKk5cqvebEqDA7M5NafWHcHnUUcoUDQXJoMoqTTSwcPpV332P5tBi8OhQShRoskN+ahzA1rTXlB6EsANutOVYrZXvMgyJGYOUhQZzQu1GLEqdn7Wulnm7Idn1YuH6wU8p/pDiDSIES6QvvMymibEDIgk6AnqwdoSireG4f3uLTqEX68+/5RuMcWlkdIznsZhaqWbknwjQcVV2RzIjnz9OMw47Ihxhkn4RD4QY6EMLHQTBpy2Ba9x3UeIVSaJp1bctfueHTpCc6SfisBp3isIqpLaPToGFmMaFRGUNC2hFr+IsNoehJC0AAalR1APQdI5ZehFvr2bQ0yVk9hQDKOYbhmu3lBvg1YiK/ii2Qpje3XprEmJ4jkUzPT5wNjpZnIBTu7HXkYOE1e/CW/FJJ48pCygkliwcX06i8XWHnjIVkBOhbW0USOBFCwSGvaxNdvHekXeMkOgICsp+d0s/U+MX/TjfDz3UR8UwonSiEqA1BZx08/OPMPxC4MUTUTWbOMq9ipCRV+Y/8Ocb3jc4yJSUpYMx2qSKONOQr2fGu47hDisEpx/cQjMxAcEOdrlIVQbQLN4jcvjyTOjcnmG+9YlXLDOA/wBt7faCVYYO9/EjUbwgawYnkR9DHLWgH3Y2PhHQbk5QkKy9wOG98hRNVSq/ECVXzOQCWNny7Ug7h3CFKKJ73YgKdwHJd2NwDprpBnDMJllBBLu5N6ubFy5owqSKWoIONAwYDSwbuAEd+HUQy7oLiRzgg60Fi2xYjQ1hvB8TlAGYpcuQ5Zy1ySkfDfta3huJLuzBwQ5oBQ1fRr02ifh+FKQey5ID0KWV8JDJGhJBD6dIE9Vw6XOBf3YcmigSWd/1btUE02NYXE8TStLoUFByKdQKWeBRiAArMkpUlJWNVOO1TtFRopQLM/O0BYVlKSEjKKHKPyv2iB3nyhsromU/0veFSHD7w7jyssvKLkgfU/KLPh2GZMU3FJmackfpqe/+BCcg00Hs5Iyyx0gni9kdRCcI+BuUJxW6Osc9/o4+T8Ih8NlWHSHQox0dHQi1gVJaCIRM5yCpLM9Dfq2kRmcCa+m68yB3xIuysxDEsOQoSH6RGmgqAoXceJLp5naNAjpayFMS4FK8so1FPzeEGypQFtanrASUuGSQ5Id6sLmx53g9IjUQmL4alZzOQYclGUADSkFRBOFYMvwvH6imhwQKOPVP3ivGbNuxbXfzHNjXWLGESgC383/mHGKH2ik5lJcAuKvVqtyI+Ia90M4ZJA7QcflIdwwqOTgPa763i7nYUKUlR/K+2rfvECsIEg5Qz15PZ4tjn1oll28a9o+DmRiZksUDuhi3ZNvt/pEV/u1DXq5c+Yje/iNw7/CnAboPK5S+m474w4l92scv6TVUx8R5Vev4jombnCRLZtNwig9eMdNNPKEA2r9/VIqMdxVQxAlMljrV6JKhy0No771EJB+DS6x66xNMmjMzlLKKVGjBVADYA0U5uWNYlwEth4erwBOxi2OdASXNKizAKalGUzPVtIfGDMuzuITg1FuGIAGZhpdgkBikOz1ix9kMIojOS7lxyBLpHcnKIx2KxJmLSkI1CiUirG9sxr2dXNaix9S4DgciEja/kaxO5bqmci1bKg9GjKS1Z1zFc2HQOG8o0XHsTklHv/bzbxigwElpXWvjX6wsTrUcHVSH8SqpHUxDwg0EEY66OpiWX9GncHIsIWETaOEKMnThEWMSnIc9rn6RLFfipiyVpKRlbsnmK216QGrsSQyR8tLAW5CE90Q7F3vqR4VsAI6fMLs1AGsKWFNReGqUHBS9nbvG9bDzh5BT4RQzEasCeRv66QbFXh8UoTAnK+YAlXc40YNtFkDC2BCkxCpYVarbQ6YaFr6RUcM4epCyVaOx67betXgyGWJjoWBZ+OSlQSaEh9N2beHnZRCjDZlRD2hioMZnvafB+8wk0C6BmHVPaH2748mUAee1vnHt65YLpNlD+Y8ZxUkoUpORyksWI6WHQwn6zrbYhckLElf0Qkc+ztDO47LSou6il3oLh3NbWfuO0NwWME4qU2VjlIo9KVYbkiIJHDJc1JmBSmUSaBta6KsQ+lnuS8GKnf0uX3Yoo1dyaZeYFo9HKxCTJpwtkt684p+OzQEZy4yOT0Lk0F2d2sbGDjPcAvcA+IeM57SYvsKbQfUfz3QMs9RpBPsrhs+IQSvMHJ1IBYkfESNR1fe/ruCkskeHdHmnsXwtf9pRLOq1XypAupRBAIZwLm72j033gCHB/nbxhP8Ak291m/avE5lJli6iPAOPr58olmJyoDeqfx4RWqX73F0qEfT+f9oi24oGR0h8YW3tY8JXQQZi/iQOv0EV/CTQQfPrMTyHzif6enxWLQkLHRAxCYEKnWCFDKzt9X0gmYgEEG2sAplgJ7HwgMK3c3L/AFgh9LNBehBe4OrubHqLNaI6KBABSo0caWB3YMBvClIaharkWDPTkPhHjHYSiwNcru1NLHr84b4N6HSpbJA2AHhDnjo4wrfDDMD8/P8AiKLjmLWlYIzJAAqAW1PQ/QtEvFMDMXMCk/CAzPrqT6PdeLNMtgBdgz9KV3sfGKY6xu/S5S6UeE4yskJYKcgbVt9FaOdqxYT+GJVMExyFBt7CjX2jsWmXLHvCkdkX1qwbWlNokwuMEwOHb1aHtl8mgxxsTw1QhY4mBDBF3HL+PrHmHtRKy4uakb5ubKqT0v4x6jPEea+3WHfFkkqAUhBuwJZjRm0uYH6TeIS9qD343EdC/wBIn9R8R/8AWOji7OuuH4T3SMj5mchxvca+iYlXJSo1AUE2cA11Z4VSqQiCw7zHo1PdMxk8JTRh60FhpFEkhSgefLwcsz8yII4liXLO0TezslSpoKUns5a1N6kMkOwqDuzXIiP9ZaPjG24FgkIlJUkhhRT5ahQDAAUex3i4xqkyZRy0AD+T18YjwcsplVBFnvSjEsTyim9oMQsSiFqCiotSgA+Jq3josSy/rRnsvLzKWo1cgfMn5iLnjYZEDey8lpYO9fGvygvjif7cZkvBTQRZXndAPl+8VPAFUHWLbCVmLPP5UiP6HnSxeOhI6ImCY+asZcqQR+Z9BEOchCQHdjobmgrpd6xHi8eFLQlCg2ZlDdule+JZ6gVO7Ef8X1HUaG0NoJ6bOmOCCLOx/wBruKij1aHcPFCdSW7h8rvDJ0w6gHnyYBzV7mE4V+Y5nzKKuYBqIbX+WqxjojXPAP2jlTNHHiHbdrtCabfw5UMJhSYaTDyMgxeFTMTlVa/fDcLhRLSwicmGwwciw0mOMIYYEcwR5z7e4hKZ6M35pYr0KksW7o9IUI8x/FBDTJJ/yrHgoRsv5GKL+oR+tPiI6KT3h3jo41dv/9k="/>
          <p:cNvSpPr>
            <a:spLocks noChangeAspect="1" noChangeArrowheads="1"/>
          </p:cNvSpPr>
          <p:nvPr/>
        </p:nvSpPr>
        <p:spPr bwMode="auto">
          <a:xfrm>
            <a:off x="63500" y="-1571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5857884" y="0"/>
            <a:ext cx="3286116" cy="65008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6600" b="1" dirty="0" smtClean="0">
                <a:latin typeface="Traditional Arabic" pitchFamily="18" charset="-78"/>
                <a:cs typeface="Traditional Arabic" pitchFamily="18" charset="-78"/>
              </a:rPr>
              <a:t>الحجاب</a:t>
            </a:r>
          </a:p>
          <a:p>
            <a:pPr algn="ctr" rtl="1"/>
            <a:r>
              <a:rPr lang="ar-DZ" sz="2400" b="1" dirty="0" smtClean="0">
                <a:latin typeface="Traditional Arabic" pitchFamily="18" charset="-78"/>
                <a:cs typeface="Traditional Arabic" pitchFamily="18" charset="-78"/>
              </a:rPr>
              <a:t>فريضة شرعية، ضرورة اجتماعية قيمة أخلاقية</a:t>
            </a:r>
            <a:endParaRPr lang="fr-FR" sz="2400" b="1" dirty="0"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9" name="Image 8" descr="http://t1.gstatic.com/images?q=tbn:ANd9GcRdws2q-nT16nlrvPcLzoWLoc_ayHifQoMJq-Ek_4hQQiVh7zzb">
            <a:hlinkClick r:id="rId3"/>
          </p:cNvPr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357166"/>
            <a:ext cx="5500726" cy="60007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" name="Image 9" descr="http://www.rooo7i.net/smiles/smiles/fwasel/073.gif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072206"/>
            <a:ext cx="9144000" cy="78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0" descr="http://www.rooo7i.net/smiles/smiles/fwasel/073.gif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500002" cy="6072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1" descr="http://www.rooo7i.net/smiles/smiles/fwasel/073.gif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0"/>
            <a:ext cx="8929718" cy="44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143900" cy="107154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 rtl="1"/>
            <a:r>
              <a:rPr lang="ar-DZ" sz="3200" dirty="0" smtClean="0">
                <a:latin typeface="Traditional Arabic" pitchFamily="18" charset="-78"/>
                <a:cs typeface="Traditional Arabic" pitchFamily="18" charset="-78"/>
              </a:rPr>
              <a:t>حجاب ليوم واحد: تجربة نساء غير مسلمات</a:t>
            </a:r>
            <a:endParaRPr lang="fr-FR" sz="3200" dirty="0"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6" name="Espace réservé du contenu 5" descr="بالصور اليوم العالمى للحجاب ليوم واحد يدعو 4c9029ab12.jpg">
            <a:hlinkClick r:id="rId3" tgtFrame="_blank"/>
          </p:cNvPr>
          <p:cNvPicPr>
            <a:picLocks noGrp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1071546"/>
            <a:ext cx="8143900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  <p:sndAc>
      <p:stSnd>
        <p:snd r:embed="rId2" name="suction.wav" builtIn="1"/>
      </p:stSnd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Arrondir un rectangle avec un coin diagonal 6"/>
          <p:cNvSpPr/>
          <p:nvPr/>
        </p:nvSpPr>
        <p:spPr>
          <a:xfrm>
            <a:off x="571472" y="2143116"/>
            <a:ext cx="7858180" cy="328614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6000" b="1" dirty="0" smtClean="0">
                <a:cs typeface="+mj-cs"/>
              </a:rPr>
              <a:t>الدعوة إلى لباس يساير الموضة</a:t>
            </a:r>
            <a:endParaRPr lang="fr-FR" sz="6000" b="1" dirty="0">
              <a:cs typeface="+mj-cs"/>
            </a:endParaRPr>
          </a:p>
        </p:txBody>
      </p:sp>
      <p:pic>
        <p:nvPicPr>
          <p:cNvPr id="8" name="Image 7" descr="18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571480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 8" descr="18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642918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 descr="18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30" y="571480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935480"/>
            <a:ext cx="7258072" cy="2493652"/>
          </a:xfrm>
        </p:spPr>
        <p:txBody>
          <a:bodyPr/>
          <a:lstStyle/>
          <a:p>
            <a:pPr algn="r" rtl="1">
              <a:buNone/>
            </a:pPr>
            <a:endParaRPr lang="ar-DZ" dirty="0" smtClean="0"/>
          </a:p>
          <a:p>
            <a:pPr algn="r" rtl="1">
              <a:buNone/>
            </a:pPr>
            <a:endParaRPr lang="ar-DZ" dirty="0" smtClean="0"/>
          </a:p>
          <a:p>
            <a:pPr algn="r" rtl="1">
              <a:buNone/>
            </a:pPr>
            <a:endParaRPr lang="fr-FR" dirty="0"/>
          </a:p>
        </p:txBody>
      </p:sp>
      <p:sp>
        <p:nvSpPr>
          <p:cNvPr id="6" name="Arrondir un rectangle avec un coin diagonal 5"/>
          <p:cNvSpPr/>
          <p:nvPr/>
        </p:nvSpPr>
        <p:spPr>
          <a:xfrm>
            <a:off x="857224" y="1857364"/>
            <a:ext cx="7000924" cy="3929090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6000" b="1" dirty="0" smtClean="0">
                <a:latin typeface="Traditional Arabic" pitchFamily="18" charset="-78"/>
                <a:cs typeface="Traditional Arabic" pitchFamily="18" charset="-78"/>
              </a:rPr>
              <a:t>تفريغ الحجاب من محتواه</a:t>
            </a:r>
            <a:endParaRPr lang="fr-FR" sz="6000" b="1" dirty="0">
              <a:latin typeface="Traditional Arabic" pitchFamily="18" charset="-78"/>
              <a:cs typeface="Traditional Arabic" pitchFamily="18" charset="-78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Arrondir un rectangle avec un coin diagonal 6"/>
          <p:cNvSpPr/>
          <p:nvPr/>
        </p:nvSpPr>
        <p:spPr>
          <a:xfrm>
            <a:off x="642910" y="2428868"/>
            <a:ext cx="7929618" cy="2643206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6000" b="1" dirty="0" smtClean="0">
                <a:latin typeface="Traditional Arabic" pitchFamily="18" charset="-78"/>
                <a:cs typeface="Traditional Arabic" pitchFamily="18" charset="-78"/>
              </a:rPr>
              <a:t>الحجاب ثابت من ثوابت الأمة</a:t>
            </a:r>
            <a:endParaRPr lang="fr-FR" sz="6000" b="1" dirty="0"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13" name="صورة 14" descr="mira_SpringGardenAddOn_flower02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5214950"/>
            <a:ext cx="1363353" cy="135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صورة 14" descr="mira_SpringGardenAddOn_flower0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68" y="5214950"/>
            <a:ext cx="1363353" cy="135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صورة 14" descr="mira_SpringGardenAddOn_flower0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64" y="5143512"/>
            <a:ext cx="1363353" cy="135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صورة 7" descr="mira_SpringGardenAddOn_flower0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5143512"/>
            <a:ext cx="1258888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صورة 7" descr="mira_SpringGardenAddOn_flower0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5214950"/>
            <a:ext cx="1258888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صورة 7" descr="mira_SpringGardenAddOn_flower0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1071546"/>
            <a:ext cx="1258888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14" descr="mira_SpringGardenAddOn_flower0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57884" y="1142984"/>
            <a:ext cx="1363353" cy="135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571472" y="2000240"/>
            <a:ext cx="7358114" cy="3286148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6000" b="1" dirty="0" smtClean="0">
                <a:latin typeface="Traditional Arabic" pitchFamily="18" charset="-78"/>
                <a:cs typeface="Traditional Arabic" pitchFamily="18" charset="-78"/>
              </a:rPr>
              <a:t>لا يشكل خطرا على المجتمع ولا على تقدمه</a:t>
            </a:r>
            <a:endParaRPr lang="fr-FR" sz="6000" b="1" dirty="0">
              <a:latin typeface="Traditional Arabic" pitchFamily="18" charset="-78"/>
              <a:cs typeface="Traditional Arabic" pitchFamily="18" charset="-78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642910" y="2285992"/>
            <a:ext cx="7786742" cy="3000396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6000" b="1" dirty="0" smtClean="0">
                <a:latin typeface="Traditional Arabic" pitchFamily="18" charset="-78"/>
                <a:cs typeface="Traditional Arabic" pitchFamily="18" charset="-78"/>
              </a:rPr>
              <a:t>يعتبر حارس على القيم المادية والمعنوية</a:t>
            </a:r>
            <a:endParaRPr lang="fr-FR" sz="6000" b="1" dirty="0"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5" name="Image 4" descr="28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357166"/>
            <a:ext cx="92869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28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214290"/>
            <a:ext cx="92869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28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14290"/>
            <a:ext cx="92869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 descr="28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0892" y="214290"/>
            <a:ext cx="92869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dirty="0"/>
          </a:p>
        </p:txBody>
      </p:sp>
      <p:sp>
        <p:nvSpPr>
          <p:cNvPr id="4" name="Arrondir un rectangle avec un coin diagonal 3"/>
          <p:cNvSpPr/>
          <p:nvPr/>
        </p:nvSpPr>
        <p:spPr>
          <a:xfrm>
            <a:off x="642910" y="2071678"/>
            <a:ext cx="8072494" cy="3500462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DZ" sz="6000" b="1" dirty="0" smtClean="0">
                <a:latin typeface="Traditional Arabic" pitchFamily="18" charset="-78"/>
                <a:cs typeface="Traditional Arabic" pitchFamily="18" charset="-78"/>
              </a:rPr>
              <a:t>الستر هو الأصل وهو منهج التقوى والعفة.</a:t>
            </a:r>
            <a:endParaRPr lang="fr-FR" sz="6000" b="1" dirty="0"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8" name="Image 7" descr="2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714356"/>
            <a:ext cx="1485900" cy="60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 descr="2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785794"/>
            <a:ext cx="1485900" cy="60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0" descr="2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785794"/>
            <a:ext cx="1485900" cy="60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1" descr="2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785794"/>
            <a:ext cx="1485900" cy="604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C:\Users\dell\Desktop\13.pn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7159" y="1785926"/>
            <a:ext cx="8286808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57158" y="428604"/>
            <a:ext cx="8286808" cy="13573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600" b="1" dirty="0" smtClean="0">
                <a:cs typeface="+mj-cs"/>
              </a:rPr>
              <a:t>وهذه النهاية لا بد أن تخرجي من الدنيا متحجبة، فتحجبي قبل أن تُحجّبي </a:t>
            </a:r>
            <a:endParaRPr lang="fr-FR" sz="3600" b="1" dirty="0">
              <a:cs typeface="+mj-cs"/>
            </a:endParaRP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027" name="Picture 3" descr="C:\Users\dell\Desktop\العودة إلى ديننا ومنهج ربنا هو السبيل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94464"/>
            <a:ext cx="7887801" cy="6163536"/>
          </a:xfrm>
          <a:prstGeom prst="rect">
            <a:avLst/>
          </a:prstGeom>
          <a:noFill/>
        </p:spPr>
      </p:pic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fr-FR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 descr="http://forum.hwaml.com/imgcache2/hwaml.com_1287347105_140.gif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8143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http://i69.servimg.com/u/f69/14/89/28/93/asalam30.gif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962274"/>
            <a:ext cx="8072462" cy="3895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heck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42844" y="1571612"/>
            <a:ext cx="8872542" cy="485778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514350" indent="-514350" algn="r" rtl="1">
              <a:buNone/>
            </a:pPr>
            <a:r>
              <a:rPr lang="ar-DZ" sz="4000" b="1" dirty="0" smtClean="0">
                <a:latin typeface="Traditional Arabic" pitchFamily="18" charset="-78"/>
                <a:cs typeface="Traditional Arabic" pitchFamily="18" charset="-78"/>
              </a:rPr>
              <a:t>*- مقدمة</a:t>
            </a:r>
          </a:p>
          <a:p>
            <a:pPr marL="514350" indent="-514350" algn="r" rtl="1">
              <a:buNone/>
            </a:pPr>
            <a:r>
              <a:rPr lang="ar-DZ" sz="4000" b="1" dirty="0" smtClean="0">
                <a:latin typeface="Traditional Arabic" pitchFamily="18" charset="-78"/>
                <a:cs typeface="Traditional Arabic" pitchFamily="18" charset="-78"/>
              </a:rPr>
              <a:t>*- تعريف الحجاب: لغة وشرعا</a:t>
            </a:r>
          </a:p>
          <a:p>
            <a:pPr marL="514350" indent="-514350" algn="r" rtl="1">
              <a:buNone/>
            </a:pPr>
            <a:r>
              <a:rPr lang="ar-DZ" sz="4000" b="1" dirty="0" smtClean="0">
                <a:latin typeface="Traditional Arabic" pitchFamily="18" charset="-78"/>
                <a:cs typeface="Traditional Arabic" pitchFamily="18" charset="-78"/>
              </a:rPr>
              <a:t>*- أدلة مشروعيته</a:t>
            </a:r>
          </a:p>
          <a:p>
            <a:pPr marL="514350" indent="-514350" algn="r" rtl="1">
              <a:buNone/>
            </a:pPr>
            <a:r>
              <a:rPr lang="ar-DZ" sz="4000" b="1" dirty="0" smtClean="0">
                <a:latin typeface="Traditional Arabic" pitchFamily="18" charset="-78"/>
                <a:cs typeface="Traditional Arabic" pitchFamily="18" charset="-78"/>
              </a:rPr>
              <a:t>*- شروطه</a:t>
            </a:r>
          </a:p>
          <a:p>
            <a:pPr marL="514350" indent="-514350" algn="r" rtl="1">
              <a:buNone/>
            </a:pPr>
            <a:r>
              <a:rPr lang="ar-DZ" sz="4000" b="1" dirty="0" smtClean="0">
                <a:latin typeface="Traditional Arabic" pitchFamily="18" charset="-78"/>
                <a:cs typeface="Traditional Arabic" pitchFamily="18" charset="-78"/>
              </a:rPr>
              <a:t>*- خصائص </a:t>
            </a:r>
            <a:r>
              <a:rPr lang="ar-DZ" sz="4000" b="1" dirty="0" err="1" smtClean="0">
                <a:latin typeface="Traditional Arabic" pitchFamily="18" charset="-78"/>
                <a:cs typeface="Traditional Arabic" pitchFamily="18" charset="-78"/>
              </a:rPr>
              <a:t>الزي</a:t>
            </a:r>
            <a:r>
              <a:rPr lang="ar-DZ" sz="4000" b="1" dirty="0" smtClean="0">
                <a:latin typeface="Traditional Arabic" pitchFamily="18" charset="-78"/>
                <a:cs typeface="Traditional Arabic" pitchFamily="18" charset="-78"/>
              </a:rPr>
              <a:t> الإسلامي</a:t>
            </a:r>
          </a:p>
          <a:p>
            <a:pPr marL="514350" indent="-514350" algn="r" rtl="1">
              <a:buNone/>
            </a:pPr>
            <a:r>
              <a:rPr lang="ar-DZ" sz="4000" b="1" dirty="0" smtClean="0">
                <a:latin typeface="Traditional Arabic" pitchFamily="18" charset="-78"/>
                <a:cs typeface="Traditional Arabic" pitchFamily="18" charset="-78"/>
              </a:rPr>
              <a:t>*- الحجاب بين تحديات العري ومقاصد العفة</a:t>
            </a:r>
          </a:p>
          <a:p>
            <a:pPr marL="514350" indent="-514350" algn="r" rtl="1">
              <a:buNone/>
            </a:pPr>
            <a:r>
              <a:rPr lang="ar-DZ" sz="4000" b="1" dirty="0" smtClean="0">
                <a:latin typeface="Traditional Arabic" pitchFamily="18" charset="-78"/>
                <a:cs typeface="Traditional Arabic" pitchFamily="18" charset="-78"/>
              </a:rPr>
              <a:t>*- خاتمة</a:t>
            </a:r>
            <a:endParaRPr lang="fr-FR" sz="4000" b="1" dirty="0"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4" name="Arrondir un rectangle avec un coin diagonal 3">
            <a:hlinkHover r:id="" action="ppaction://hlinkshowjump?jump=nextslide"/>
          </p:cNvPr>
          <p:cNvSpPr/>
          <p:nvPr/>
        </p:nvSpPr>
        <p:spPr>
          <a:xfrm>
            <a:off x="0" y="0"/>
            <a:ext cx="9144000" cy="1571612"/>
          </a:xfrm>
          <a:prstGeom prst="round2Diag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6000" b="1" dirty="0" smtClean="0">
                <a:latin typeface="Traditional Arabic" pitchFamily="18" charset="-78"/>
                <a:cs typeface="Traditional Arabic" pitchFamily="18" charset="-78"/>
              </a:rPr>
              <a:t>عناصر المحاضرة</a:t>
            </a:r>
            <a:endParaRPr lang="fr-FR" sz="6000" b="1" dirty="0"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5" name="Image 4" descr="http://t1.gstatic.com/images?q=tbn:ANd9GcThcS4ZZ07vZNvBQOtNZ-GNIlqEHGMNrCvk4SuJfV_TwSvIVMh_tQ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71612"/>
            <a:ext cx="2357422" cy="4833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cut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0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3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5" dur="1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6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9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2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4" dur="1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Ruban courbé vers le bas 3"/>
          <p:cNvSpPr/>
          <p:nvPr/>
        </p:nvSpPr>
        <p:spPr>
          <a:xfrm>
            <a:off x="214282" y="357166"/>
            <a:ext cx="7858180" cy="1714512"/>
          </a:xfrm>
          <a:prstGeom prst="ellipseRibbon">
            <a:avLst>
              <a:gd name="adj1" fmla="val 19333"/>
              <a:gd name="adj2" fmla="val 50000"/>
              <a:gd name="adj3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6000" b="1" dirty="0" smtClean="0">
                <a:latin typeface="Traditional Arabic" pitchFamily="18" charset="-78"/>
                <a:cs typeface="Traditional Arabic" pitchFamily="18" charset="-78"/>
              </a:rPr>
              <a:t>الحـــــــــجاب</a:t>
            </a:r>
            <a:endParaRPr lang="fr-FR" sz="6000" b="1" dirty="0"/>
          </a:p>
        </p:txBody>
      </p:sp>
      <p:sp>
        <p:nvSpPr>
          <p:cNvPr id="5" name="Ellipse 4"/>
          <p:cNvSpPr/>
          <p:nvPr/>
        </p:nvSpPr>
        <p:spPr>
          <a:xfrm>
            <a:off x="4857752" y="3357562"/>
            <a:ext cx="4071966" cy="20717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3200" b="1" dirty="0" smtClean="0">
                <a:latin typeface="Traditional Arabic" pitchFamily="18" charset="-78"/>
                <a:cs typeface="Traditional Arabic" pitchFamily="18" charset="-78"/>
              </a:rPr>
              <a:t>لغة: الستر والحيلولة</a:t>
            </a:r>
          </a:p>
          <a:p>
            <a:pPr algn="ctr"/>
            <a:endParaRPr lang="fr-FR" dirty="0"/>
          </a:p>
        </p:txBody>
      </p:sp>
      <p:sp>
        <p:nvSpPr>
          <p:cNvPr id="6" name="Ellipse 5"/>
          <p:cNvSpPr/>
          <p:nvPr/>
        </p:nvSpPr>
        <p:spPr>
          <a:xfrm>
            <a:off x="214282" y="3357562"/>
            <a:ext cx="4429156" cy="20717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ar-DZ" sz="3200" b="1" dirty="0" smtClean="0">
                <a:latin typeface="Traditional Arabic" pitchFamily="18" charset="-78"/>
                <a:cs typeface="Traditional Arabic" pitchFamily="18" charset="-78"/>
              </a:rPr>
              <a:t>شرعا: الحجاب كل ما ستر المطلوب أو منع من الوصول إليه </a:t>
            </a:r>
            <a:endParaRPr lang="fr-FR" sz="3200" b="1" dirty="0" smtClean="0">
              <a:latin typeface="Traditional Arabic" pitchFamily="18" charset="-78"/>
              <a:cs typeface="Traditional Arabic" pitchFamily="18" charset="-78"/>
            </a:endParaRPr>
          </a:p>
          <a:p>
            <a:pPr algn="ctr"/>
            <a:endParaRPr lang="fr-FR" dirty="0"/>
          </a:p>
        </p:txBody>
      </p:sp>
      <p:pic>
        <p:nvPicPr>
          <p:cNvPr id="7" name="Espace réservé du contenu 6" descr="30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643042" y="5786454"/>
            <a:ext cx="107157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 descr="32">
            <a:hlinkClick r:id="rId4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29388" y="5715016"/>
            <a:ext cx="928689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 rtl="1">
              <a:buNone/>
            </a:pPr>
            <a:endParaRPr lang="ar-DZ" dirty="0" smtClean="0"/>
          </a:p>
          <a:p>
            <a:pPr algn="r" rtl="1">
              <a:buNone/>
            </a:pPr>
            <a:endParaRPr lang="ar-DZ" dirty="0" smtClean="0"/>
          </a:p>
          <a:p>
            <a:pPr algn="r" rtl="1">
              <a:buNone/>
            </a:pPr>
            <a:endParaRPr lang="ar-DZ" dirty="0" smtClean="0"/>
          </a:p>
          <a:p>
            <a:pPr algn="r" rtl="1">
              <a:buNone/>
            </a:pPr>
            <a:r>
              <a:rPr lang="ar-DZ" sz="2800" b="1" dirty="0" smtClean="0">
                <a:latin typeface="Traditional Arabic" pitchFamily="18" charset="-78"/>
                <a:cs typeface="Traditional Arabic" pitchFamily="18" charset="-78"/>
              </a:rPr>
              <a:t>قال الله تعالى:</a:t>
            </a:r>
          </a:p>
          <a:p>
            <a:pPr algn="r" rtl="1">
              <a:buNone/>
            </a:pPr>
            <a:r>
              <a:rPr lang="ar-DZ" sz="2800" dirty="0" smtClean="0"/>
              <a:t>” </a:t>
            </a:r>
            <a:r>
              <a:rPr lang="ar-SA" sz="2800" b="1" dirty="0" smtClean="0">
                <a:latin typeface="Traditional Arabic" pitchFamily="18" charset="-78"/>
                <a:cs typeface="Traditional Arabic" pitchFamily="18" charset="-78"/>
              </a:rPr>
              <a:t>وَقُلْ لِلْمُؤْمِنَاتِ يَغْضُضْنَ مِنْ أَبْصَارِهِنَّ وَيَحْفَظْنَ فُرُوجَهُنَّ وَلا </a:t>
            </a:r>
            <a:r>
              <a:rPr lang="ar-SA" sz="2800" b="1" dirty="0" err="1" smtClean="0">
                <a:latin typeface="Traditional Arabic" pitchFamily="18" charset="-78"/>
                <a:cs typeface="Traditional Arabic" pitchFamily="18" charset="-78"/>
              </a:rPr>
              <a:t>يُبْدِينَ</a:t>
            </a:r>
            <a:r>
              <a:rPr lang="ar-SA" sz="2800" b="1" dirty="0" smtClean="0">
                <a:latin typeface="Traditional Arabic" pitchFamily="18" charset="-78"/>
                <a:cs typeface="Traditional Arabic" pitchFamily="18" charset="-78"/>
              </a:rPr>
              <a:t> زِينَتَهُنَّ إِلا مَا ظَهَرَ مِنْهَا وَلْيَضْرِبْنَ بِخُمُرِهِنَّ عَلَى جُيُوبِهِنَّ</a:t>
            </a:r>
            <a:r>
              <a:rPr lang="ar-DZ" sz="2800" dirty="0" smtClean="0"/>
              <a:t> ” </a:t>
            </a:r>
            <a:r>
              <a:rPr lang="ar-DZ" sz="2800" dirty="0" smtClean="0">
                <a:latin typeface="Traditional Arabic" pitchFamily="18" charset="-78"/>
                <a:cs typeface="Traditional Arabic" pitchFamily="18" charset="-78"/>
              </a:rPr>
              <a:t>النور:31</a:t>
            </a:r>
            <a:endParaRPr lang="fr-FR" sz="2800" dirty="0" smtClean="0">
              <a:latin typeface="Traditional Arabic" pitchFamily="18" charset="-78"/>
              <a:cs typeface="Traditional Arabic" pitchFamily="18" charset="-78"/>
            </a:endParaRPr>
          </a:p>
          <a:p>
            <a:pPr algn="r" rtl="1">
              <a:buNone/>
            </a:pPr>
            <a:r>
              <a:rPr lang="ar-DZ" dirty="0" smtClean="0"/>
              <a:t>*- ” </a:t>
            </a:r>
            <a:r>
              <a:rPr lang="ar-DZ" sz="2800" b="1" dirty="0" smtClean="0">
                <a:latin typeface="Traditional Arabic" pitchFamily="18" charset="-78"/>
                <a:cs typeface="Traditional Arabic" pitchFamily="18" charset="-78"/>
              </a:rPr>
              <a:t>يا أيها النبي قل لأزواجك وبناتك ونساء </a:t>
            </a:r>
            <a:r>
              <a:rPr lang="ar-DZ" sz="2800" b="1" dirty="0" err="1" smtClean="0">
                <a:latin typeface="Traditional Arabic" pitchFamily="18" charset="-78"/>
                <a:cs typeface="Traditional Arabic" pitchFamily="18" charset="-78"/>
              </a:rPr>
              <a:t>المومنين</a:t>
            </a:r>
            <a:r>
              <a:rPr lang="ar-DZ" sz="2800" b="1" dirty="0" smtClean="0">
                <a:latin typeface="Traditional Arabic" pitchFamily="18" charset="-78"/>
                <a:cs typeface="Traditional Arabic" pitchFamily="18" charset="-78"/>
              </a:rPr>
              <a:t> </a:t>
            </a:r>
            <a:r>
              <a:rPr lang="ar-DZ" sz="2800" b="1" dirty="0" err="1" smtClean="0">
                <a:latin typeface="Traditional Arabic" pitchFamily="18" charset="-78"/>
                <a:cs typeface="Traditional Arabic" pitchFamily="18" charset="-78"/>
              </a:rPr>
              <a:t>يدنين</a:t>
            </a:r>
            <a:r>
              <a:rPr lang="ar-DZ" sz="2800" b="1" dirty="0" smtClean="0">
                <a:latin typeface="Traditional Arabic" pitchFamily="18" charset="-78"/>
                <a:cs typeface="Traditional Arabic" pitchFamily="18" charset="-78"/>
              </a:rPr>
              <a:t> عليهن من جلابيبهن ذلك أدنى أن يعرفن فلا </a:t>
            </a:r>
            <a:r>
              <a:rPr lang="ar-DZ" sz="2800" b="1" dirty="0" err="1" smtClean="0">
                <a:latin typeface="Traditional Arabic" pitchFamily="18" charset="-78"/>
                <a:cs typeface="Traditional Arabic" pitchFamily="18" charset="-78"/>
              </a:rPr>
              <a:t>يوذين</a:t>
            </a:r>
            <a:r>
              <a:rPr lang="ar-DZ" sz="2800" b="1" dirty="0" smtClean="0">
                <a:latin typeface="Traditional Arabic" pitchFamily="18" charset="-78"/>
                <a:cs typeface="Traditional Arabic" pitchFamily="18" charset="-78"/>
              </a:rPr>
              <a:t>“ </a:t>
            </a:r>
            <a:r>
              <a:rPr lang="ar-DZ" sz="1800" dirty="0" smtClean="0">
                <a:latin typeface="Traditional Arabic" pitchFamily="18" charset="-78"/>
                <a:cs typeface="Traditional Arabic" pitchFamily="18" charset="-78"/>
              </a:rPr>
              <a:t>الأحزاب:59  </a:t>
            </a:r>
            <a:endParaRPr lang="fr-FR" sz="1800" dirty="0"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4" name="Parallélogramme 3"/>
          <p:cNvSpPr/>
          <p:nvPr/>
        </p:nvSpPr>
        <p:spPr>
          <a:xfrm>
            <a:off x="1928794" y="785794"/>
            <a:ext cx="5643602" cy="928694"/>
          </a:xfrm>
          <a:prstGeom prst="parallelogram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5400" b="1" dirty="0" smtClean="0">
                <a:latin typeface="Traditional Arabic" pitchFamily="18" charset="-78"/>
                <a:cs typeface="Traditional Arabic" pitchFamily="18" charset="-78"/>
              </a:rPr>
              <a:t>أدلة مشروعية الحجاب</a:t>
            </a:r>
            <a:endParaRPr lang="fr-FR" sz="5400" b="1" dirty="0"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9" name="Image 8" descr="32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785926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 descr="32">
            <a:hlinkClick r:id="rId2"/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1643050"/>
            <a:ext cx="71437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llipse 10"/>
          <p:cNvSpPr/>
          <p:nvPr/>
        </p:nvSpPr>
        <p:spPr>
          <a:xfrm>
            <a:off x="2928926" y="1928802"/>
            <a:ext cx="3071834" cy="78581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4000" b="1" dirty="0" smtClean="0">
                <a:latin typeface="Traditional Arabic" pitchFamily="18" charset="-78"/>
                <a:cs typeface="Traditional Arabic" pitchFamily="18" charset="-78"/>
              </a:rPr>
              <a:t>من الكتاب:</a:t>
            </a:r>
            <a:endParaRPr lang="fr-FR" sz="4000" b="1" dirty="0"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8" name="Image 7" descr="http://www.islamnaonline.net/islam/images/cat/link.gif">
            <a:hlinkClick r:id="rId4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15272" y="5572140"/>
            <a:ext cx="180975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 11" descr="http://www.islamnaonline.net/islam/images/cat/link.gif">
            <a:hlinkClick r:id="rId4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72330" y="6143644"/>
            <a:ext cx="180975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 12" descr="http://www.islamnaonline.net/islam/images/cat/link.gif">
            <a:hlinkClick r:id="rId4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94" y="6286520"/>
            <a:ext cx="180975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13" descr="http://www.islamnaonline.net/islam/images/cat/link.gif">
            <a:hlinkClick r:id="rId4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3306" y="6429396"/>
            <a:ext cx="180975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 14" descr="http://www.islamnaonline.net/islam/images/cat/link.gif">
            <a:hlinkClick r:id="rId4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6143644"/>
            <a:ext cx="180975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 15" descr="http://www.islamnaonline.net/islam/images/cat/link.gif">
            <a:hlinkClick r:id="rId4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5572140"/>
            <a:ext cx="180975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age 16" descr="http://www.islamnaonline.net/islam/images/cat/link.gif">
            <a:hlinkClick r:id="rId4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28794" y="6357958"/>
            <a:ext cx="180975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xit" presetSubtype="16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diamond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8" presetClass="exit" presetSubtype="1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diamond(in)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8" presetClass="exit" presetSubtype="1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diamond(in)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DZ" dirty="0" smtClean="0"/>
              <a:t/>
            </a:r>
            <a:br>
              <a:rPr lang="ar-DZ" dirty="0" smtClean="0"/>
            </a:br>
            <a:r>
              <a:rPr lang="ar-DZ" dirty="0" smtClean="0"/>
              <a:t/>
            </a:r>
            <a:br>
              <a:rPr lang="ar-DZ" dirty="0" smtClean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28596" y="1571612"/>
            <a:ext cx="7239000" cy="4846320"/>
          </a:xfrm>
        </p:spPr>
        <p:txBody>
          <a:bodyPr/>
          <a:lstStyle/>
          <a:p>
            <a:pPr algn="r" rtl="1">
              <a:buNone/>
            </a:pPr>
            <a:r>
              <a:rPr lang="ar-DZ" sz="2800" b="1" dirty="0" smtClean="0">
                <a:latin typeface="Traditional Arabic" pitchFamily="18" charset="-78"/>
                <a:cs typeface="Traditional Arabic" pitchFamily="18" charset="-78"/>
              </a:rPr>
              <a:t>قال رسول الله صلى الله عليه وسلم في صحيح مسلم:</a:t>
            </a:r>
          </a:p>
          <a:p>
            <a:pPr algn="r" rtl="1">
              <a:buNone/>
            </a:pPr>
            <a:r>
              <a:rPr lang="ar-DZ" sz="2800" b="1" dirty="0" smtClean="0">
                <a:latin typeface="Traditional Arabic" pitchFamily="18" charset="-78"/>
                <a:cs typeface="Traditional Arabic" pitchFamily="18" charset="-78"/>
              </a:rPr>
              <a:t>( صنفان من أهل النار لم أرهما:</a:t>
            </a:r>
          </a:p>
          <a:p>
            <a:pPr algn="r" rtl="1">
              <a:buNone/>
            </a:pPr>
            <a:r>
              <a:rPr lang="ar-DZ" sz="2800" b="1" dirty="0" smtClean="0">
                <a:latin typeface="Traditional Arabic" pitchFamily="18" charset="-78"/>
                <a:cs typeface="Traditional Arabic" pitchFamily="18" charset="-78"/>
              </a:rPr>
              <a:t> قوم معهم سياط كأذناب البقر يضربون الناس،</a:t>
            </a:r>
          </a:p>
          <a:p>
            <a:pPr algn="r" rtl="1">
              <a:buNone/>
            </a:pPr>
            <a:r>
              <a:rPr lang="ar-DZ" sz="2800" b="1" dirty="0" smtClean="0">
                <a:latin typeface="Traditional Arabic" pitchFamily="18" charset="-78"/>
                <a:cs typeface="Traditional Arabic" pitchFamily="18" charset="-78"/>
              </a:rPr>
              <a:t> ونساء كاسيات عاريات، مميلات مائلات،</a:t>
            </a:r>
          </a:p>
          <a:p>
            <a:pPr algn="r" rtl="1">
              <a:buNone/>
            </a:pPr>
            <a:r>
              <a:rPr lang="ar-DZ" sz="2800" b="1" dirty="0" smtClean="0">
                <a:latin typeface="Traditional Arabic" pitchFamily="18" charset="-78"/>
                <a:cs typeface="Traditional Arabic" pitchFamily="18" charset="-78"/>
              </a:rPr>
              <a:t> </a:t>
            </a:r>
            <a:r>
              <a:rPr lang="ar-DZ" sz="2800" b="1" dirty="0" err="1" smtClean="0">
                <a:latin typeface="Traditional Arabic" pitchFamily="18" charset="-78"/>
                <a:cs typeface="Traditional Arabic" pitchFamily="18" charset="-78"/>
              </a:rPr>
              <a:t>رؤسهن</a:t>
            </a:r>
            <a:r>
              <a:rPr lang="ar-DZ" sz="2800" b="1" dirty="0" smtClean="0">
                <a:latin typeface="Traditional Arabic" pitchFamily="18" charset="-78"/>
                <a:cs typeface="Traditional Arabic" pitchFamily="18" charset="-78"/>
              </a:rPr>
              <a:t> كأسنمة البخت المائلة</a:t>
            </a:r>
          </a:p>
          <a:p>
            <a:pPr algn="r" rtl="1">
              <a:buNone/>
            </a:pPr>
            <a:r>
              <a:rPr lang="ar-DZ" sz="2800" b="1" dirty="0" smtClean="0">
                <a:latin typeface="Traditional Arabic" pitchFamily="18" charset="-78"/>
                <a:cs typeface="Traditional Arabic" pitchFamily="18" charset="-78"/>
              </a:rPr>
              <a:t> لا يدخلن الجنة، ولا يجدن ريحها،</a:t>
            </a:r>
          </a:p>
          <a:p>
            <a:pPr algn="r" rtl="1">
              <a:buNone/>
            </a:pPr>
            <a:r>
              <a:rPr lang="ar-DZ" sz="2800" b="1" dirty="0" smtClean="0">
                <a:latin typeface="Traditional Arabic" pitchFamily="18" charset="-78"/>
                <a:cs typeface="Traditional Arabic" pitchFamily="18" charset="-78"/>
              </a:rPr>
              <a:t>وإن ريحها ليوجد من مسيرة كذا وكذا (</a:t>
            </a:r>
            <a:r>
              <a:rPr lang="ar-DZ" sz="1800" dirty="0" smtClean="0">
                <a:latin typeface="Traditional Arabic" pitchFamily="18" charset="-78"/>
                <a:cs typeface="Traditional Arabic" pitchFamily="18" charset="-78"/>
              </a:rPr>
              <a:t>رواه مسلم)</a:t>
            </a:r>
          </a:p>
          <a:p>
            <a:pPr algn="r" rtl="1">
              <a:buNone/>
            </a:pPr>
            <a:endParaRPr lang="fr-FR" sz="1800" dirty="0"/>
          </a:p>
        </p:txBody>
      </p:sp>
      <p:sp>
        <p:nvSpPr>
          <p:cNvPr id="4" name="Ellipse 3"/>
          <p:cNvSpPr/>
          <p:nvPr/>
        </p:nvSpPr>
        <p:spPr>
          <a:xfrm>
            <a:off x="2428860" y="357166"/>
            <a:ext cx="2857520" cy="107157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DZ" sz="4000" b="1" dirty="0" smtClean="0">
                <a:latin typeface="Traditional Arabic" pitchFamily="18" charset="-78"/>
                <a:cs typeface="Traditional Arabic" pitchFamily="18" charset="-78"/>
              </a:rPr>
              <a:t>من السنة:</a:t>
            </a:r>
            <a:endParaRPr lang="fr-FR" sz="4000" b="1" dirty="0"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5" name="Image 4" descr="http://files2.fatakat.com/2011/1/12958695717273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000240"/>
            <a:ext cx="3143240" cy="485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 descr="http://t3.gstatic.com/images?q=tbn:ANd9GcTlZuydICaiT9jFXYbiSUtlD72_EPJizsamQiGqj_PvBm3fgBKf">
            <a:hlinkClick r:id="rId4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44" y="5072074"/>
            <a:ext cx="857256" cy="16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http://t1.gstatic.com/images?q=tbn:ANd9GcQG3oWCl_XsjyGq6ngB9rkMop5MMEYWAi2Saw7gtVK7uiQ3gFTE6w">
            <a:hlinkClick r:id="rId6"/>
          </p:cNvPr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857884" y="5072074"/>
            <a:ext cx="171451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Rectangle à coins arrondis 4"/>
          <p:cNvSpPr/>
          <p:nvPr/>
        </p:nvSpPr>
        <p:spPr>
          <a:xfrm>
            <a:off x="2071670" y="285728"/>
            <a:ext cx="5143536" cy="12144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DZ" sz="5400" b="1" dirty="0" smtClean="0">
                <a:latin typeface="Traditional Arabic" pitchFamily="18" charset="-78"/>
                <a:cs typeface="Traditional Arabic" pitchFamily="18" charset="-78"/>
              </a:rPr>
              <a:t>شروط الحجاب</a:t>
            </a:r>
            <a:endParaRPr lang="fr-FR" sz="5400" b="1" dirty="0">
              <a:latin typeface="Traditional Arabic" pitchFamily="18" charset="-78"/>
              <a:cs typeface="Traditional Arabic" pitchFamily="18" charset="-78"/>
            </a:endParaRPr>
          </a:p>
        </p:txBody>
      </p:sp>
      <p:sp>
        <p:nvSpPr>
          <p:cNvPr id="8" name="Flèche vers le bas 7"/>
          <p:cNvSpPr/>
          <p:nvPr/>
        </p:nvSpPr>
        <p:spPr>
          <a:xfrm>
            <a:off x="1000100" y="1785926"/>
            <a:ext cx="6643734" cy="4857784"/>
          </a:xfrm>
          <a:prstGeom prst="downArrow">
            <a:avLst>
              <a:gd name="adj1" fmla="val 50000"/>
              <a:gd name="adj2" fmla="val 4803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DZ" sz="6000" b="1" dirty="0" smtClean="0">
                <a:latin typeface="Traditional Arabic" pitchFamily="18" charset="-78"/>
                <a:cs typeface="Traditional Arabic" pitchFamily="18" charset="-78"/>
              </a:rPr>
              <a:t>أن يكون ساترا لجميع البدن</a:t>
            </a:r>
            <a:endParaRPr lang="fr-FR" sz="6000" b="1" dirty="0"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6" name="صورة 2" descr="flowers (5)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428868"/>
            <a:ext cx="1080707" cy="1080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صورة 2" descr="flowers (5)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5429264"/>
            <a:ext cx="1080707" cy="1080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صورة 2" descr="flowers (5)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6512" y="5429264"/>
            <a:ext cx="1080707" cy="1080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صورة 2" descr="flowers (5)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8" y="2571744"/>
            <a:ext cx="1080707" cy="1080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صورة 3" descr="rNr61305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5143512"/>
            <a:ext cx="914444" cy="92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642910" y="785794"/>
            <a:ext cx="6929486" cy="5510994"/>
          </a:xfrm>
          <a:prstGeom prst="downArrow">
            <a:avLst>
              <a:gd name="adj1" fmla="val 50000"/>
              <a:gd name="adj2" fmla="val 4792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fr-FR" sz="6000" b="1" dirty="0" smtClean="0">
                <a:latin typeface="Traditional Arabic" pitchFamily="18" charset="-78"/>
                <a:cs typeface="Traditional Arabic" pitchFamily="18" charset="-78"/>
              </a:rPr>
              <a:t/>
            </a:r>
            <a:br>
              <a:rPr lang="fr-FR" sz="6000" b="1" dirty="0" smtClean="0">
                <a:latin typeface="Traditional Arabic" pitchFamily="18" charset="-78"/>
                <a:cs typeface="Traditional Arabic" pitchFamily="18" charset="-78"/>
              </a:rPr>
            </a:br>
            <a:r>
              <a:rPr lang="ar-DZ" sz="6000" b="1" dirty="0" smtClean="0">
                <a:latin typeface="Traditional Arabic" pitchFamily="18" charset="-78"/>
                <a:cs typeface="Traditional Arabic" pitchFamily="18" charset="-78"/>
              </a:rPr>
              <a:t>أن لا يكون في نفسه زينة</a:t>
            </a:r>
            <a:endParaRPr lang="fr-FR" sz="6000" b="1" dirty="0">
              <a:latin typeface="Traditional Arabic" pitchFamily="18" charset="-78"/>
              <a:cs typeface="Traditional Arabic" pitchFamily="18" charset="-78"/>
            </a:endParaRPr>
          </a:p>
        </p:txBody>
      </p:sp>
      <p:pic>
        <p:nvPicPr>
          <p:cNvPr id="5" name="صورة 2" descr="flowers (5).pn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00430" y="4857760"/>
            <a:ext cx="1080707" cy="1080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صورة 3" descr="rNr61305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2071678"/>
            <a:ext cx="914444" cy="92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صورة 3" descr="rNr61305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7290" y="5143512"/>
            <a:ext cx="914444" cy="92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صورة 3" descr="rNr61305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5072074"/>
            <a:ext cx="914444" cy="92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صورة 3" descr="rNr61305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50" y="2071678"/>
            <a:ext cx="914444" cy="922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1673</TotalTime>
  <Words>302</Words>
  <Application>Microsoft Office PowerPoint</Application>
  <PresentationFormat>Affichage à l'écran (4:3)</PresentationFormat>
  <Paragraphs>68</Paragraphs>
  <Slides>39</Slides>
  <Notes>4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0" baseType="lpstr">
      <vt:lpstr>Opulent</vt:lpstr>
      <vt:lpstr>Diapositive 1</vt:lpstr>
      <vt:lpstr>Diapositive 2</vt:lpstr>
      <vt:lpstr>Diapositive 3</vt:lpstr>
      <vt:lpstr>Diapositive 4</vt:lpstr>
      <vt:lpstr>Diapositive 5</vt:lpstr>
      <vt:lpstr>Diapositive 6</vt:lpstr>
      <vt:lpstr>  </vt:lpstr>
      <vt:lpstr>Diapositive 8</vt:lpstr>
      <vt:lpstr> أن لا يكون في نفسه زينة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 </vt:lpstr>
      <vt:lpstr>حجاب ليوم واحد: تجربة نساء غير مسلمات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dell</dc:creator>
  <cp:lastModifiedBy>dell</cp:lastModifiedBy>
  <cp:revision>145</cp:revision>
  <dcterms:created xsi:type="dcterms:W3CDTF">2013-02-17T09:19:39Z</dcterms:created>
  <dcterms:modified xsi:type="dcterms:W3CDTF">2013-03-06T18:51:14Z</dcterms:modified>
</cp:coreProperties>
</file>