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80" r:id="rId2"/>
    <p:sldId id="256" r:id="rId3"/>
    <p:sldId id="278" r:id="rId4"/>
    <p:sldId id="277" r:id="rId5"/>
    <p:sldId id="282" r:id="rId6"/>
    <p:sldId id="281" r:id="rId7"/>
    <p:sldId id="283" r:id="rId8"/>
    <p:sldId id="279" r:id="rId9"/>
    <p:sldId id="272" r:id="rId10"/>
    <p:sldId id="275" r:id="rId11"/>
    <p:sldId id="259" r:id="rId1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1pPr>
    <a:lvl2pPr marL="457200" algn="r" rtl="1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2pPr>
    <a:lvl3pPr marL="914400" algn="r" rtl="1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3pPr>
    <a:lvl4pPr marL="1371600" algn="r" rtl="1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4pPr>
    <a:lvl5pPr marL="1828800" algn="r" rtl="1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PT Simple Bold Ruled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FF00FF"/>
    <a:srgbClr val="000066"/>
    <a:srgbClr val="CCFFCC"/>
    <a:srgbClr val="F6C2E5"/>
    <a:srgbClr val="FFCC99"/>
    <a:srgbClr val="0033CC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charset="0"/>
              </a:defRPr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Arial" charset="0"/>
              </a:defRPr>
            </a:lvl1pPr>
          </a:lstStyle>
          <a:p>
            <a:fld id="{BC38D843-6935-4104-90E7-561ABC4F1FA3}" type="slidenum">
              <a:rPr lang="ar-SA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05318-74C0-4FAB-9E98-3E405DA2B2FE}" type="slidenum">
              <a:rPr lang="ar-SA"/>
              <a:pPr/>
              <a:t>2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3A88-98DB-4D03-8176-57D86EDFFC92}" type="slidenum">
              <a:rPr lang="ar-SA"/>
              <a:pPr/>
              <a:t>9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362B-7DFC-4A5B-B748-D2D7D94DEBAF}" type="slidenum">
              <a:rPr lang="ar-SA"/>
              <a:pPr/>
              <a:t>11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 spd="med" advClick="0" advTm="4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81750"/>
            <a:ext cx="698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660066"/>
                </a:solidFill>
              </a:defRPr>
            </a:lvl1pPr>
          </a:lstStyle>
          <a:p>
            <a:endParaRPr lang="fr-FR"/>
          </a:p>
        </p:txBody>
      </p:sp>
      <p:pic>
        <p:nvPicPr>
          <p:cNvPr id="1031" name="Picture 7" descr="logo-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5949950"/>
            <a:ext cx="1457325" cy="857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4000">
    <p:wheel/>
  </p:transition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solidsnake2006.jeeran.com/29.gif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olidsnake2006.jeeran.com/29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36"/>
          <p:cNvPicPr>
            <a:picLocks noChangeAspect="1" noChangeArrowheads="1"/>
          </p:cNvPicPr>
          <p:nvPr/>
        </p:nvPicPr>
        <p:blipFill>
          <a:blip r:embed="rId2" cstate="print"/>
          <a:srcRect b="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1" name="Picture 13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021404">
            <a:off x="5435600" y="4005263"/>
            <a:ext cx="1247775" cy="11525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15616" y="260648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gnes" pitchFamily="2" charset="0"/>
                <a:cs typeface="Arial" charset="0"/>
              </a:rPr>
              <a:t>يوم دراسي بعنوان: </a:t>
            </a:r>
            <a:endParaRPr lang="ar-DZ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2936"/>
            <a:ext cx="896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DZ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  <a:cs typeface="Arial" charset="0"/>
              </a:rPr>
              <a:t>المرأة </a:t>
            </a:r>
            <a:r>
              <a:rPr lang="ar-DZ" sz="88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nes" pitchFamily="2" charset="0"/>
                <a:cs typeface="Arial" charset="0"/>
              </a:rPr>
              <a:t>الرسالية</a:t>
            </a:r>
            <a:endParaRPr lang="ar-DZ" sz="8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919956" y="96044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1386095" y="3500283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4986495" y="1916107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3978383" y="4148355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5058503" y="3500283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mlp2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8144">
            <a:off x="6210630" y="2564179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35903 C -0.02187 -0.40162 0.0191 -0.46204 0.06806 -0.46204 C 0.14046 -0.46204 0.19948 -0.39885 0.19948 -0.31922 C 0.19948 -0.29329 0.19341 -0.26945 0.18125 -0.24815 C 0.18351 -0.24815 -0.04514 0.06875 -0.04514 0.07152 C -0.04514 0.06875 -0.27378 -0.24815 -0.27135 -0.24815 C -0.28368 -0.26945 -0.28871 -0.29329 -0.28871 -0.31922 C -0.28871 -0.39885 -0.2309 -0.46204 -0.15659 -0.46204 C -0.10954 -0.46204 -0.0684 -0.40162 -0.04514 -0.35903 Z " pathEditMode="relative" rAng="0" ptsTypes="fffffffff">
                                      <p:cBhvr>
                                        <p:cTn id="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Proje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3824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67539">
            <a:off x="759619" y="135731"/>
            <a:ext cx="18573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3824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29492">
            <a:off x="7279481" y="4285457"/>
            <a:ext cx="18573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mlp2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18144">
            <a:off x="4566444" y="2950369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mlp21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807744" y="2112169"/>
            <a:ext cx="1055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51720" y="1857364"/>
            <a:ext cx="494917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sz="48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المداخلةالرابعة</a:t>
            </a:r>
            <a:r>
              <a:rPr lang="ar-DZ" sz="48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بعنوان</a:t>
            </a:r>
            <a:r>
              <a:rPr lang="ar-DZ" sz="48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</a:p>
          <a:p>
            <a:pPr algn="ctr"/>
            <a:endParaRPr lang="en-US" sz="6600" b="1" i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1520" y="4725144"/>
            <a:ext cx="3491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sz="48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إلقاء </a:t>
            </a:r>
            <a:r>
              <a:rPr lang="ar-DZ" sz="48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المرشد</a:t>
            </a:r>
            <a:r>
              <a:rPr lang="ar-DZ" sz="54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ة </a:t>
            </a:r>
            <a:r>
              <a:rPr lang="ar-DZ" sz="5400" b="1" i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algn="ctr"/>
            <a:r>
              <a:rPr lang="ar-DZ" sz="54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مليكة</a:t>
            </a:r>
            <a:r>
              <a:rPr lang="ar-DZ" sz="54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54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صوالح</a:t>
            </a:r>
            <a:endParaRPr lang="ar-DZ" sz="4800" b="1" i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691680" y="2852936"/>
            <a:ext cx="5760640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دور المرأة في المجتمع</a:t>
            </a:r>
            <a:endParaRPr lang="ar-DZ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0" grpId="1" animBg="1"/>
      <p:bldP spid="10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4513" y="1311275"/>
            <a:ext cx="7772400" cy="1470025"/>
          </a:xfrm>
          <a:effectLst>
            <a:outerShdw dist="92457" dir="9843276" algn="ctr" rotWithShape="0">
              <a:srgbClr val="CCFFCC"/>
            </a:outerShdw>
          </a:effectLst>
        </p:spPr>
        <p:txBody>
          <a:bodyPr/>
          <a:lstStyle/>
          <a:p>
            <a:r>
              <a:rPr lang="ar-SA" sz="7200" b="1">
                <a:solidFill>
                  <a:srgbClr val="0033CC"/>
                </a:solidFill>
              </a:rPr>
              <a:t>أنتِ مختارة الكون</a:t>
            </a:r>
            <a:endParaRPr lang="fr-FR" sz="7200">
              <a:solidFill>
                <a:srgbClr val="0033CC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076700"/>
            <a:ext cx="6400800" cy="1752600"/>
          </a:xfrm>
          <a:effectLst>
            <a:outerShdw dist="68392" dir="1308085" algn="ctr" rotWithShape="0">
              <a:srgbClr val="CCFFCC"/>
            </a:outerShdw>
          </a:effectLst>
        </p:spPr>
        <p:txBody>
          <a:bodyPr/>
          <a:lstStyle/>
          <a:p>
            <a:r>
              <a:rPr lang="ar-SA" sz="7200" b="1">
                <a:solidFill>
                  <a:srgbClr val="0033CC"/>
                </a:solidFill>
              </a:rPr>
              <a:t>أنت درة الدنيا</a:t>
            </a:r>
            <a:endParaRPr lang="fr-FR" sz="72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 advClick="0" advTm="756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6149" grpId="0" build="p"/>
      <p:bldP spid="6149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077075" cy="451804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ar-DZ" sz="6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يوم دراسي بعنوان</a:t>
            </a:r>
          </a:p>
          <a:p>
            <a:pPr algn="ctr"/>
            <a:endParaRPr lang="ar-DZ" sz="6600" kern="1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ar-DZ" sz="6600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المرأة </a:t>
            </a:r>
            <a:r>
              <a:rPr lang="ar-DZ" sz="6600" kern="10" dirty="0" err="1" smtClean="0">
                <a:ln w="9525"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الرســــــــــالية</a:t>
            </a:r>
            <a:endParaRPr lang="fr-FR" sz="6600" kern="10" dirty="0">
              <a:ln w="9525">
                <a:round/>
                <a:headEnd/>
                <a:tailEnd/>
              </a:ln>
              <a:solidFill>
                <a:schemeClr val="tx2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slow">
    <p:comb dir="vert"/>
    <p:sndAc>
      <p:stSnd loop="1">
        <p:snd r:embed="rId3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129463" cy="4464050"/>
          </a:xfrm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   </a:t>
            </a:r>
          </a:p>
        </p:txBody>
      </p:sp>
      <p:pic>
        <p:nvPicPr>
          <p:cNvPr id="5123" name="Picture 17" descr="خلفية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bird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04800" y="381000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 b="1">
              <a:solidFill>
                <a:srgbClr val="3333FF"/>
              </a:solidFill>
            </a:endParaRPr>
          </a:p>
        </p:txBody>
      </p:sp>
      <p:pic>
        <p:nvPicPr>
          <p:cNvPr id="5126" name="Picture 24" descr="http://solidsnake2006.jeeran.com/29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2681288"/>
            <a:ext cx="28956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208213" y="3227388"/>
            <a:ext cx="6935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2400" b="1"/>
              <a:t> </a:t>
            </a:r>
            <a:endParaRPr lang="en-US" sz="2400"/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051050" y="1844675"/>
            <a:ext cx="6564313" cy="317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نرحب بضيوفنا </a:t>
            </a:r>
          </a:p>
          <a:p>
            <a:pPr algn="ctr"/>
            <a:r>
              <a:rPr lang="ar-DZ" sz="36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الكرام</a:t>
            </a:r>
            <a:endParaRPr lang="ar-DZ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12656 -0.05857 C 0.15538 -0.06644 0.22483 -0.07639 0.26979 -0.07639 C 0.32118 -0.07639 0.34236 -0.06412 0.37153 -0.05625 L 0.54809 -0.00533 " pathEditMode="relative" rAng="0" ptsTypes="FffFF">
                                      <p:cBhvr>
                                        <p:cTn id="23" dur="5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build="p"/>
      <p:bldP spid="6165" grpId="0"/>
      <p:bldP spid="6169" grpId="0"/>
      <p:bldP spid="10" grpId="0" animBg="1"/>
      <p:bldP spid="10" grpId="1" animBg="1"/>
      <p:bldP spid="1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 descr="EAR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>
              <a:spcBef>
                <a:spcPct val="20000"/>
              </a:spcBef>
            </a:pPr>
            <a:r>
              <a:rPr lang="en-US"/>
              <a:t> </a:t>
            </a:r>
          </a:p>
          <a:p>
            <a:pPr algn="ctr" rtl="0"/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264150" y="692150"/>
            <a:ext cx="32416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en-US" b="1">
              <a:solidFill>
                <a:srgbClr val="FFFF00"/>
              </a:solidFill>
            </a:endParaRPr>
          </a:p>
        </p:txBody>
      </p:sp>
      <p:pic>
        <p:nvPicPr>
          <p:cNvPr id="4102" name="Picture 6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-684213" y="5589588"/>
            <a:ext cx="640080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187450" y="2205038"/>
            <a:ext cx="6194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endParaRPr lang="en-US" sz="4800" b="1">
              <a:solidFill>
                <a:srgbClr val="FF3300"/>
              </a:solidFill>
            </a:endParaRPr>
          </a:p>
        </p:txBody>
      </p:sp>
      <p:pic>
        <p:nvPicPr>
          <p:cNvPr id="4105" name="Picture 12" descr="arr56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628775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5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812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6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86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8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9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050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0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52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1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5052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2" descr="EAR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33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462463" y="188913"/>
            <a:ext cx="4681537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حللتم أهلا</a:t>
            </a:r>
          </a:p>
        </p:txBody>
      </p:sp>
      <p:pic>
        <p:nvPicPr>
          <p:cNvPr id="23" name="Picture 11" descr="1315_12029117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81855">
            <a:off x="228600" y="762000"/>
            <a:ext cx="2895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ordArt 6"/>
          <p:cNvSpPr>
            <a:spLocks noChangeArrowheads="1" noChangeShapeType="1" noTextEdit="1"/>
          </p:cNvSpPr>
          <p:nvPr/>
        </p:nvSpPr>
        <p:spPr bwMode="auto">
          <a:xfrm>
            <a:off x="1979613" y="4005263"/>
            <a:ext cx="4535487" cy="184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ووطأتم سهلا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34" presetClass="emph" presetSubtype="0" fill="hold" grpId="3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399 -0.16296 L -0.00399 -0.299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1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23" presetClass="entr" presetSubtype="16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300"/>
                            </p:stCondLst>
                            <p:childTnLst>
                              <p:par>
                                <p:cTn id="52" presetID="26" presetClass="exit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3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300"/>
                            </p:stCondLst>
                            <p:childTnLst>
                              <p:par>
                                <p:cTn id="76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800"/>
                            </p:stCondLst>
                            <p:childTnLst>
                              <p:par>
                                <p:cTn id="82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800"/>
                            </p:stCondLst>
                            <p:childTnLst>
                              <p:par>
                                <p:cTn id="8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0" grpId="0" bldLvl="2"/>
      <p:bldP spid="5130" grpId="1" bldLvl="2"/>
      <p:bldP spid="5131" grpId="0" build="allAtOnce"/>
      <p:bldP spid="5131" grpId="1" build="allAtOnce"/>
      <p:bldP spid="5131" grpId="2" build="allAtOnce"/>
      <p:bldP spid="5131" grpId="3" build="p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64870" y="444810"/>
            <a:ext cx="57833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ar-DZ" sz="8800" dirty="0" smtClean="0"/>
              <a:t>برنامج اليوم الدراسي</a:t>
            </a:r>
            <a:endParaRPr lang="nl-NL" sz="8800" dirty="0"/>
          </a:p>
        </p:txBody>
      </p:sp>
      <p:pic>
        <p:nvPicPr>
          <p:cNvPr id="29703" name="Picture 7" descr="4153407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3425"/>
            <a:ext cx="8172450" cy="2405063"/>
          </a:xfrm>
          <a:prstGeom prst="rect">
            <a:avLst/>
          </a:prstGeom>
          <a:noFill/>
        </p:spPr>
      </p:pic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5650" y="68580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DZ"/>
          </a:p>
        </p:txBody>
      </p:sp>
      <p:pic>
        <p:nvPicPr>
          <p:cNvPr id="8" name="Picture 17" descr="EAR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025" y="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EAR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EAR6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85185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238" y="428604"/>
            <a:ext cx="6862762" cy="36004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>آيات من القرآن الكريم</a:t>
            </a:r>
            <a:b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</a:br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> </a:t>
            </a:r>
            <a:r>
              <a:rPr lang="ar-DZ" sz="4800" b="1" dirty="0" smtClean="0">
                <a:solidFill>
                  <a:srgbClr val="002060"/>
                </a:solidFill>
                <a:cs typeface="PT Bold Heading" pitchFamily="2" charset="-78"/>
              </a:rPr>
              <a:t>تتلوها عليكم الطالبة</a:t>
            </a:r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/>
            </a:r>
            <a:b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</a:br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/>
            </a:r>
            <a:b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</a:br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> (وَإِذَا </a:t>
            </a:r>
            <a:r>
              <a:rPr lang="ar-SA" sz="4800" b="1" dirty="0" err="1" smtClean="0">
                <a:solidFill>
                  <a:srgbClr val="002060"/>
                </a:solidFill>
                <a:cs typeface="PT Bold Heading" pitchFamily="2" charset="-78"/>
              </a:rPr>
              <a:t>قُرِىءَ</a:t>
            </a:r>
            <a:r>
              <a:rPr lang="ar-SA" sz="4800" b="1" dirty="0" smtClean="0">
                <a:solidFill>
                  <a:srgbClr val="002060"/>
                </a:solidFill>
                <a:cs typeface="PT Bold Heading" pitchFamily="2" charset="-78"/>
              </a:rPr>
              <a:t> الْقُرْآنُ فَاسْتَمِعُواْ لَهُ وَأَنصِتُواْ لَعَلَّكُمْ تُرْحَمُونَ (204) الأعراف</a:t>
            </a:r>
            <a:r>
              <a:rPr lang="ar-SA" sz="4000" b="1" dirty="0" smtClean="0">
                <a:solidFill>
                  <a:srgbClr val="002060"/>
                </a:solidFill>
                <a:cs typeface="PT Bold Heading" pitchFamily="2" charset="-78"/>
              </a:rPr>
              <a:t>)</a:t>
            </a:r>
            <a:r>
              <a:rPr lang="ar-SA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50825" y="5373688"/>
            <a:ext cx="1368425" cy="1604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  <a:p>
            <a:pPr>
              <a:spcBef>
                <a:spcPct val="50000"/>
              </a:spcBef>
            </a:pPr>
            <a:endParaRPr lang="ar-SA"/>
          </a:p>
          <a:p>
            <a:pPr>
              <a:spcBef>
                <a:spcPct val="50000"/>
              </a:spcBef>
            </a:pPr>
            <a:endParaRPr lang="ar-SA"/>
          </a:p>
          <a:p>
            <a:pPr>
              <a:spcBef>
                <a:spcPct val="50000"/>
              </a:spcBef>
            </a:pPr>
            <a:endParaRPr lang="ar-SA"/>
          </a:p>
        </p:txBody>
      </p:sp>
      <p:pic>
        <p:nvPicPr>
          <p:cNvPr id="5" name="Picture 5" descr="85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16" cy="6858000"/>
          </a:xfrm>
          <a:prstGeom prst="rect">
            <a:avLst/>
          </a:prstGeom>
          <a:noFill/>
        </p:spPr>
      </p:pic>
      <p:pic>
        <p:nvPicPr>
          <p:cNvPr id="7" name="Picture 8" descr="as01120701009s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0"/>
            <a:ext cx="3175000" cy="3810000"/>
          </a:xfrm>
          <a:prstGeom prst="rect">
            <a:avLst/>
          </a:prstGeom>
          <a:noFill/>
        </p:spPr>
      </p:pic>
      <p:pic>
        <p:nvPicPr>
          <p:cNvPr id="1026" name="Picture 2" descr="G:\ملف المولد\صور\7883865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0500"/>
            <a:ext cx="5544616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  <p:pic>
        <p:nvPicPr>
          <p:cNvPr id="4" name="Picture 24" descr="http://solidsnake2006.jeeran.com/29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373360"/>
            <a:ext cx="3888432" cy="648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75856" y="404664"/>
            <a:ext cx="4680520" cy="13913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9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المداخلة الأولى بعنوان:</a:t>
            </a:r>
            <a:endParaRPr lang="fr-FR" sz="9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 bwMode="auto">
          <a:xfrm>
            <a:off x="1259632" y="2492896"/>
            <a:ext cx="70567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8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95736" y="5103674"/>
            <a:ext cx="3491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sz="48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إلقاء </a:t>
            </a:r>
            <a:r>
              <a:rPr lang="ar-DZ" sz="48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المرشد</a:t>
            </a:r>
            <a:r>
              <a:rPr lang="ar-DZ" sz="5400" b="1" i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ة </a:t>
            </a:r>
            <a:r>
              <a:rPr lang="ar-DZ" sz="5400" b="1" i="1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algn="ctr"/>
            <a:r>
              <a:rPr lang="ar-DZ" sz="54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مليكة</a:t>
            </a:r>
            <a:r>
              <a:rPr lang="ar-DZ" sz="54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54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صوالح</a:t>
            </a:r>
            <a:endParaRPr lang="ar-DZ" sz="4800" b="1" i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 descr="C:\Users\pc\Pictures\imagesCAL8KK8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5175" y="3861048"/>
            <a:ext cx="2028825" cy="2996952"/>
          </a:xfrm>
          <a:prstGeom prst="rect">
            <a:avLst/>
          </a:prstGeom>
          <a:noFill/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123728" y="2420888"/>
            <a:ext cx="6624736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D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المرأة </a:t>
            </a:r>
            <a:r>
              <a:rPr lang="ar-DZ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الرسالية</a:t>
            </a:r>
            <a:endParaRPr lang="ar-DZ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_16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9491">
            <a:off x="3045600" y="4932355"/>
            <a:ext cx="1285608" cy="17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2771775" y="2852738"/>
            <a:ext cx="2016125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rtl="1">
              <a:defRPr/>
            </a:pPr>
            <a:r>
              <a:rPr lang="ar-SA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chemeClr val="tx1"/>
                    </a:gs>
                    <a:gs pos="100000">
                      <a:srgbClr val="FF0000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Andalus"/>
              </a:rPr>
              <a:t>         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3995936" y="0"/>
            <a:ext cx="4248472" cy="13913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9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المداخلة </a:t>
            </a:r>
            <a:r>
              <a:rPr lang="ar-DZ" sz="9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الثانية </a:t>
            </a:r>
            <a:r>
              <a:rPr lang="ar-DZ" sz="9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بعنوان:</a:t>
            </a:r>
            <a:endParaRPr lang="fr-FR" sz="9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419872" y="3995678"/>
            <a:ext cx="5040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DZ" sz="6000" b="1" i="1" dirty="0" smtClean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DZ" sz="6000" b="1" i="1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إلقاءالأستاذة</a:t>
            </a:r>
            <a:r>
              <a:rPr lang="ar-DZ" sz="6000" b="1" i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</a:p>
          <a:p>
            <a:pPr algn="ctr"/>
            <a:r>
              <a:rPr lang="ar-DZ" sz="6000" b="1" i="1" dirty="0" err="1" smtClean="0">
                <a:solidFill>
                  <a:srgbClr val="FF00FF"/>
                </a:solidFill>
                <a:latin typeface="Arabic Typesetting" pitchFamily="66" charset="-78"/>
                <a:cs typeface="Arabic Typesetting" pitchFamily="66" charset="-78"/>
              </a:rPr>
              <a:t>صونيا</a:t>
            </a:r>
            <a:r>
              <a:rPr lang="ar-DZ" sz="6000" b="1" i="1" dirty="0" smtClean="0">
                <a:solidFill>
                  <a:srgbClr val="FF00FF"/>
                </a:solidFill>
                <a:latin typeface="Arabic Typesetting" pitchFamily="66" charset="-78"/>
                <a:cs typeface="Arabic Typesetting" pitchFamily="66" charset="-78"/>
              </a:rPr>
              <a:t> كريت</a:t>
            </a:r>
          </a:p>
        </p:txBody>
      </p:sp>
      <p:pic>
        <p:nvPicPr>
          <p:cNvPr id="1027" name="Picture 3" descr="C:\Users\pc\Pictures\images&amp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6527" cy="6858000"/>
          </a:xfrm>
          <a:prstGeom prst="rect">
            <a:avLst/>
          </a:prstGeom>
          <a:noFill/>
        </p:spPr>
      </p:pic>
      <p:pic>
        <p:nvPicPr>
          <p:cNvPr id="15" name="Picture 7" descr="1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95758">
            <a:off x="4783877" y="3042820"/>
            <a:ext cx="14398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1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95758">
            <a:off x="5071908" y="1818684"/>
            <a:ext cx="14398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WordArt 7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3132138" y="1484313"/>
            <a:ext cx="56880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ar-D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أخلاق المرأة المسلمة</a:t>
            </a:r>
            <a:endParaRPr lang="ar-DZ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7" grpId="1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6732588" y="2133600"/>
            <a:ext cx="2000250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* * *</a:t>
            </a:r>
          </a:p>
          <a:p>
            <a:pPr algn="ctr" rtl="0"/>
            <a:r>
              <a:rPr lang="fr-FR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* *</a:t>
            </a:r>
          </a:p>
          <a:p>
            <a:pPr algn="ctr" rtl="0"/>
            <a:r>
              <a:rPr lang="fr-FR" sz="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*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1081087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* * * </a:t>
            </a:r>
          </a:p>
          <a:p>
            <a:pPr algn="ctr" rtl="0"/>
            <a:r>
              <a:rPr lang="fr-FR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 * *</a:t>
            </a:r>
          </a:p>
          <a:p>
            <a:pPr algn="ctr" rtl="0"/>
            <a:r>
              <a:rPr lang="fr-FR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kx="-2453608" algn="bl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  *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600" y="764704"/>
            <a:ext cx="71287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sz="7200" b="1" i="1" dirty="0" err="1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المداخلةالثالثة</a:t>
            </a:r>
            <a:r>
              <a:rPr lang="ar-DZ" sz="7200" b="1" i="1" dirty="0" smtClean="0">
                <a:solidFill>
                  <a:srgbClr val="FFC000"/>
                </a:solidFill>
                <a:latin typeface="Arabic Typesetting" pitchFamily="66" charset="-78"/>
                <a:cs typeface="Arabic Typesetting" pitchFamily="66" charset="-78"/>
              </a:rPr>
              <a:t> بعنــوان</a:t>
            </a:r>
          </a:p>
          <a:p>
            <a:pPr algn="ctr"/>
            <a:endParaRPr lang="ar-DZ" sz="7200" b="1" i="1" dirty="0" smtClean="0">
              <a:solidFill>
                <a:srgbClr val="FFC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011341"/>
            <a:ext cx="38519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DZ" sz="6000" b="1" i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إلقاء </a:t>
            </a:r>
            <a:r>
              <a:rPr lang="ar-DZ" sz="6000" b="1" i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المرشدة</a:t>
            </a:r>
          </a:p>
          <a:p>
            <a:pPr algn="ctr"/>
            <a:r>
              <a:rPr lang="ar-DZ" sz="5400" b="1" i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زينب </a:t>
            </a:r>
            <a:r>
              <a:rPr lang="ar-DZ" sz="5400" b="1" i="1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بوشريف</a:t>
            </a:r>
            <a:endParaRPr lang="ar-DZ" sz="5400" b="1" i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2" descr="C:\Users\pc\Pictures\اااا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36504"/>
            <a:ext cx="5220072" cy="2321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907704" y="2636912"/>
            <a:ext cx="5976664" cy="160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DZ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DZ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لباس المرأة المسلمة</a:t>
            </a:r>
            <a:endParaRPr lang="ar-DZ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  <p:bldP spid="48137" grpId="0" animBg="1"/>
      <p:bldP spid="5" grpId="0"/>
      <p:bldP spid="6" grpId="0"/>
      <p:bldP spid="8" grpId="0" animBg="1"/>
      <p:bldP spid="8" grpId="1" animBg="1"/>
      <p:bldP spid="8" grpId="2" animBg="1"/>
    </p:bldLst>
  </p:timing>
</p:sld>
</file>

<file path=ppt/theme/theme1.xml><?xml version="1.0" encoding="utf-8"?>
<a:theme xmlns:a="http://schemas.openxmlformats.org/drawingml/2006/main" name="مرشدات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PT Simple Bold Ruled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PT Simple Bold Ruled" pitchFamily="2" charset="-78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مرشدات</Template>
  <TotalTime>198</TotalTime>
  <Words>100</Words>
  <Application>Microsoft Office PowerPoint</Application>
  <PresentationFormat>Affichage à l'écran (4:3)</PresentationFormat>
  <Paragraphs>45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مرشدات</vt:lpstr>
      <vt:lpstr>Diapositive 1</vt:lpstr>
      <vt:lpstr>Diapositive 2</vt:lpstr>
      <vt:lpstr>Diapositive 3</vt:lpstr>
      <vt:lpstr>Diapositive 4</vt:lpstr>
      <vt:lpstr>Diapositive 5</vt:lpstr>
      <vt:lpstr>آيات من القرآن الكريم  تتلوها عليكم الطالبة   (وَإِذَا قُرِىءَ الْقُرْآنُ فَاسْتَمِعُواْ لَهُ وَأَنصِتُواْ لَعَلَّكُمْ تُرْحَمُونَ (204) الأعراف) </vt:lpstr>
      <vt:lpstr>Diapositive 7</vt:lpstr>
      <vt:lpstr>Diapositive 8</vt:lpstr>
      <vt:lpstr>Diapositive 9</vt:lpstr>
      <vt:lpstr>Diapositive 10</vt:lpstr>
      <vt:lpstr>أنتِ مختارة الكون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17</cp:revision>
  <dcterms:created xsi:type="dcterms:W3CDTF">2013-02-24T10:54:13Z</dcterms:created>
  <dcterms:modified xsi:type="dcterms:W3CDTF">2013-02-27T11:43:29Z</dcterms:modified>
</cp:coreProperties>
</file>