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B0E8-2BBF-4C8D-BF4D-2E53E2AD0817}" type="datetimeFigureOut">
              <a:rPr lang="ar-DZ" smtClean="0"/>
              <a:t>21-04-1433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84E5-AC93-4547-A49F-75B0C63EC9A1}" type="slidenum">
              <a:rPr lang="ar-DZ" smtClean="0"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/>
          </a:p>
        </p:txBody>
      </p:sp>
      <p:pic>
        <p:nvPicPr>
          <p:cNvPr id="1026" name="Picture 2" descr="F:\ملف أمال و مفيدة\مجلد جديد\غزوة ذات الرقاع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ملف أمال و مفيدة\مجلد جديد\عمرة القضاء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F:\ملف أمال و مفيدة\مجلد جديد\خريطة غزوة مؤتة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ملف أمال و مفيدة\مجلد جديد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ملف أمال و مفيدة\مجلد جديد\معركة مؤتة. جرت المعركة في جمادي الأول من العام الثامن للهجرة (أغسطس 629 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ملف أمال و مفيدة\مجلد جديد\موقع معركة مؤتة... أعزائي ترقبونا في مشاركات أخرى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7130" y="1"/>
            <a:ext cx="945826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Affichage à l'écran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2012-03-14T06:58:58Z</dcterms:created>
  <dcterms:modified xsi:type="dcterms:W3CDTF">2012-03-14T07:05:01Z</dcterms:modified>
</cp:coreProperties>
</file>