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69" r:id="rId3"/>
    <p:sldId id="265" r:id="rId4"/>
    <p:sldId id="266" r:id="rId5"/>
    <p:sldId id="267" r:id="rId6"/>
    <p:sldId id="273" r:id="rId7"/>
    <p:sldId id="268" r:id="rId8"/>
    <p:sldId id="259" r:id="rId9"/>
    <p:sldId id="260" r:id="rId10"/>
    <p:sldId id="277" r:id="rId11"/>
    <p:sldId id="258" r:id="rId12"/>
    <p:sldId id="261" r:id="rId13"/>
    <p:sldId id="262" r:id="rId14"/>
    <p:sldId id="263" r:id="rId15"/>
    <p:sldId id="264" r:id="rId1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81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FB876-CCF9-4AAB-856B-EB319ED8A1AB}" type="datetimeFigureOut">
              <a:rPr lang="fr-FR" smtClean="0"/>
              <a:pPr/>
              <a:t>07/03/2012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2BAFF-3D02-410C-8D62-D93AD44E7A9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FB876-CCF9-4AAB-856B-EB319ED8A1AB}" type="datetimeFigureOut">
              <a:rPr lang="fr-FR" smtClean="0"/>
              <a:pPr/>
              <a:t>07/03/2012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2BAFF-3D02-410C-8D62-D93AD44E7A9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FB876-CCF9-4AAB-856B-EB319ED8A1AB}" type="datetimeFigureOut">
              <a:rPr lang="fr-FR" smtClean="0"/>
              <a:pPr/>
              <a:t>07/03/2012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2BAFF-3D02-410C-8D62-D93AD44E7A9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FB876-CCF9-4AAB-856B-EB319ED8A1AB}" type="datetimeFigureOut">
              <a:rPr lang="fr-FR" smtClean="0"/>
              <a:pPr/>
              <a:t>07/03/2012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2BAFF-3D02-410C-8D62-D93AD44E7A9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FB876-CCF9-4AAB-856B-EB319ED8A1AB}" type="datetimeFigureOut">
              <a:rPr lang="fr-FR" smtClean="0"/>
              <a:pPr/>
              <a:t>07/03/2012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2BAFF-3D02-410C-8D62-D93AD44E7A9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FB876-CCF9-4AAB-856B-EB319ED8A1AB}" type="datetimeFigureOut">
              <a:rPr lang="fr-FR" smtClean="0"/>
              <a:pPr/>
              <a:t>07/03/2012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2BAFF-3D02-410C-8D62-D93AD44E7A9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FB876-CCF9-4AAB-856B-EB319ED8A1AB}" type="datetimeFigureOut">
              <a:rPr lang="fr-FR" smtClean="0"/>
              <a:pPr/>
              <a:t>07/03/2012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2BAFF-3D02-410C-8D62-D93AD44E7A9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FB876-CCF9-4AAB-856B-EB319ED8A1AB}" type="datetimeFigureOut">
              <a:rPr lang="fr-FR" smtClean="0"/>
              <a:pPr/>
              <a:t>07/03/2012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2BAFF-3D02-410C-8D62-D93AD44E7A9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FB876-CCF9-4AAB-856B-EB319ED8A1AB}" type="datetimeFigureOut">
              <a:rPr lang="fr-FR" smtClean="0"/>
              <a:pPr/>
              <a:t>07/03/2012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2BAFF-3D02-410C-8D62-D93AD44E7A9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FB876-CCF9-4AAB-856B-EB319ED8A1AB}" type="datetimeFigureOut">
              <a:rPr lang="fr-FR" smtClean="0"/>
              <a:pPr/>
              <a:t>07/03/2012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2BAFF-3D02-410C-8D62-D93AD44E7A9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FB876-CCF9-4AAB-856B-EB319ED8A1AB}" type="datetimeFigureOut">
              <a:rPr lang="fr-FR" smtClean="0"/>
              <a:pPr/>
              <a:t>07/03/2012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2BAFF-3D02-410C-8D62-D93AD44E7A9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EFB876-CCF9-4AAB-856B-EB319ED8A1AB}" type="datetimeFigureOut">
              <a:rPr lang="fr-FR" smtClean="0"/>
              <a:pPr/>
              <a:t>07/03/2012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2BAFF-3D02-410C-8D62-D93AD44E7A9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www.google.fr/imgres?imgurl=http://farm3.staticflickr.com/2599/3930626408_a3d451c793_z.jpg?zz=1&amp;imgrefurl=http://www.flickr.com/photos/abofatma/3930626408/&amp;usg=__eeTMBhA6-iVLwc6odUF4nvZxygM=&amp;h=480&amp;w=640&amp;sz=200&amp;hl=fr&amp;start=4&amp;zoom=1&amp;tbnid=Z7MpD-5DAuWjGM:&amp;tbnh=103&amp;tbnw=137&amp;ei=IVpDT8bAJIal0QXVhoGQDw&amp;prev=/search?q=%D9%82%D9%84%D8%B9%D8%A9+%D8%A7%D9%84%D8%B2%D8%A8%D9%8A%D8%B1&amp;hl=fr&amp;gbv=2&amp;tbm=isch&amp;itbs=1" TargetMode="Externa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www.google.fr/imgres?imgurl=http://www.anssar.com/nadera1_files/kaiber%202.jpg&amp;imgrefurl=http://www.bnatxbnat.com/vb/bnat9397.html&amp;usg=__M-JMWbz50XU-eqVG_xE5MWatXwc=&amp;h=276&amp;w=433&amp;sz=29&amp;hl=fr&amp;start=1&amp;zoom=1&amp;tbnid=x7Tmijt8QbFa8M:&amp;tbnh=80&amp;tbnw=126&amp;ei=lMJDT4jfBYSDhQfR4ZXuBQ&amp;prev=/search?q=%D8%AD%D8%B5%D9%86+%D8%A7%D9%84%D9%86%D8%B2%D8%A7%D8%B1+%D8%AD%D8%A7%D9%84%D9%8A%D8%A7&amp;hl=fr&amp;sa=X&amp;gbv=2&amp;rlz=1W1SKPB_frDZ416&amp;tbm=isch&amp;prmd=ivns&amp;itbs=1" TargetMode="Externa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://www.google.fr/imgres?imgurl=http://www.alwaraq.net/images/upload/photogallery/Pic_000100.jpg&amp;imgrefurl=http://muntada.khayma.com/1/showthread.php?t=48673&amp;page=3&amp;usg=__4txZuKj1XO-UE9duAEPxv5qn5FM=&amp;h=418&amp;w=640&amp;sz=72&amp;hl=fr&amp;start=2&amp;zoom=1&amp;tbnid=1x7EtQefDEQZcM:&amp;tbnh=89&amp;tbnw=137&amp;ei=lMJDT4jfBYSDhQfR4ZXuBQ&amp;prev=/search?q=%D8%AD%D8%B5%D9%86+%D8%A7%D9%84%D9%86%D8%B2%D8%A7%D8%B1+%D8%AD%D8%A7%D9%84%D9%8A%D8%A7&amp;hl=fr&amp;sa=X&amp;gbv=2&amp;rlz=1W1SKPB_frDZ416&amp;tbm=isch&amp;prmd=ivns&amp;itbs=1" TargetMode="Externa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http://www.google.fr/imgres?imgurl=http://www.txt-txt.biz/txtup/wh_75512650.jpg&amp;imgrefurl=http://www.khaybar.com/photos.php?action=view&amp;id=46&amp;usg=__9ZBatANeoRja6JCcaWZwBhzTqLM=&amp;h=300&amp;w=440&amp;sz=32&amp;hl=fr&amp;start=9&amp;zoom=1&amp;tbnid=6DlKWhtV7EFUdM:&amp;tbnh=87&amp;tbnw=127&amp;ei=lMJDT4jfBYSDhQfR4ZXuBQ&amp;prev=/search?q=%D8%AD%D8%B5%D9%86+%D8%A7%D9%84%D9%86%D8%B2%D8%A7%D8%B1+%D8%AD%D8%A7%D9%84%D9%8A%D8%A7&amp;hl=fr&amp;sa=X&amp;gbv=2&amp;rlz=1W1SKPB_frDZ416&amp;tbm=isch&amp;prmd=ivns&amp;itbs=1" TargetMode="Externa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hyperlink" Target="http://www.google.fr/imgres?imgurl=http://www2.irib.ir/worldservice/arabicradio/Gifs/Gallery/Holy-place/Madineh/madineh-76.jpg&amp;imgrefurl=http://www2.irib.ir/worldservice/arabicradio/pages/Gallery/pictures.asp?cd=3&amp;usg=__qyl2PWYj5H9NuX05JQ5noIPgnso=&amp;h=369&amp;w=600&amp;sz=94&amp;hl=fr&amp;start=12&amp;zoom=1&amp;tbnid=UyeHaTa_OZ_abM:&amp;tbnh=83&amp;tbnw=135&amp;ei=HsZDT7zPOsmXhQf54LS4BQ&amp;prev=/search?q=%D9%81%D8%AF%D9%83&amp;hl=fr&amp;gbv=2&amp;tbm=isch&amp;itbs=1" TargetMode="Externa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hyperlink" Target="http://www.google.fr/imgres?imgurl=http://islamasel.mobi/vb/imgcache/5269.imgcache.jpg&amp;imgrefurl=http://islamasel.mobi/vb/t2791.html&amp;usg=__jxXYIu7htacylzwjLRzj5rYwYZk=&amp;h=525&amp;w=700&amp;sz=441&amp;hl=fr&amp;start=2&amp;zoom=1&amp;tbnid=MZuKMwQy_nhA4M:&amp;tbnh=105&amp;tbnw=140&amp;ei=HsZDT7zPOsmXhQf54LS4BQ&amp;prev=/search?q=%D9%81%D8%AF%D9%83&amp;hl=fr&amp;gbv=2&amp;tbm=isch&amp;itbs=1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fr/imgres?imgurl=http://iraq.iraq.ir/cpg/albums/userpics/10005/normal_694245375.jpg&amp;imgrefurl=http://www.lover3moon.com/vb/showthread.php?t=27824&amp;usg=__V7QEaLrAk9ytAadE8fVL-Ibwy5Y=&amp;h=400&amp;w=533&amp;sz=56&amp;hl=fr&amp;start=6&amp;zoom=1&amp;tbnid=PdgeLMF1g89gTM:&amp;tbnh=99&amp;tbnw=132&amp;ei=QcdDT7nfJtK7hAeR_6DuBQ&amp;prev=/search?q=%D8%A7%D9%85%D8%B1+%D8%A7%D9%84%D8%B4%D8%A7%D8%A9+%D8%A7%D9%84%D9%85%D8%B3%D9%85%D9%88%D9%85%D8%A9+%D9%81%D9%8A+%D8%AE%D9%8A%D8%A8%D8%B1&amp;hl=fr&amp;gbv=2&amp;tbm=isch&amp;itbs=1" TargetMode="Externa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google.fr/imgres?imgurl=http://web.saidanet.com/imagesup2008/2857857500.jpg&amp;imgrefurl=http://web.saidanet.com/modules.php?name=News&amp;file=article&amp;sid=9035&amp;usg=__rRL7FxWQrywU2sar6kBuCq0ZDIM=&amp;h=220&amp;w=330&amp;sz=11&amp;hl=fr&amp;start=8&amp;zoom=1&amp;tbnid=VB5-ZWvTCHdI3M:&amp;tbnh=79&amp;tbnw=119&amp;ei=QcdDT7nfJtK7hAeR_6DuBQ&amp;prev=/search?q=%D8%A7%D9%85%D8%B1+%D8%A7%D9%84%D8%B4%D8%A7%D8%A9+%D8%A7%D9%84%D9%85%D8%B3%D9%85%D9%88%D9%85%D8%A9+%D9%81%D9%8A+%D8%AE%D9%8A%D8%A8%D8%B1&amp;hl=fr&amp;gbv=2&amp;tbm=isch&amp;itbs=1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google.fr/imgres?imgurl=http://www.al-nabi.com/images/photos/photo24.jpg&amp;imgrefurl=http://laellahaellaallah.in-goo.com/t1732-topic&amp;usg=__O6Pqdy9-JcwRWRM1NWq58LVA2bQ=&amp;h=268&amp;w=400&amp;sz=55&amp;hl=fr&amp;start=17&amp;zoom=1&amp;tbnid=CMLZ6bNjDQluQM:&amp;tbnh=83&amp;tbnw=124&amp;ei=rchDT_GTBcqHhQfChcm_BQ&amp;prev=/search?q=%D8%A7%D9%84%D9%85%D9%81%D8%A7%D9%88%D8%B6%D8%A9+%D9%81%D9%8A+%D8%AE%D9%8A%D8%A8%D8%B1&amp;hl=fr&amp;gbv=2&amp;tbm=isch&amp;itbs=1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google.fr/imgres?imgurl=http://www.txt-txt.biz/txtup/wh_82722882.jpg&amp;imgrefurl=http://www.khaybar.com/photos.php&amp;usg=__w5O9L9PSnBv1tC48nNrBFsmr9cM=&amp;h=960&amp;w=1280&amp;sz=598&amp;hl=fr&amp;start=16&amp;zoom=1&amp;tbnid=ZXiClZ2-De92vM:&amp;tbnh=113&amp;tbnw=150&amp;ei=qcRDT5DPFo-XhQeG_4y7BQ&amp;prev=/search?q=%D8%AD%D8%B5%D9%86+%D9%86%D8%A7%D8%B9%D9%85+%D8%AD%D8%A7%D9%84%D9%8A%D8%A7&amp;hl=fr&amp;sa=X&amp;gbv=2&amp;rlz=1W1SKPB_frDZ416&amp;tbm=isch&amp;prmd=ivns&amp;itbs=1" TargetMode="Externa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www.google.fr/imgres?imgurl=http://www.mekshat.com/pix/upload04/images164/mk14398_old%20khaybar2.jpg&amp;imgrefurl=http://www.mekshat.com/vb/showthread.php?t=295783&amp;usg=__0yvXGlbUYeA5uppaNcLuEB4JyS8=&amp;h=235&amp;w=314&amp;sz=16&amp;hl=fr&amp;start=12&amp;zoom=1&amp;tbnid=Se1zSeSAu0BkZM:&amp;tbnh=88&amp;tbnw=117&amp;ei=qcRDT5DPFo-XhQeG_4y7BQ&amp;prev=/search?q=%D8%AD%D8%B5%D9%86+%D9%86%D8%A7%D8%B9%D9%85+%D8%AD%D8%A7%D9%84%D9%8A%D8%A7&amp;hl=fr&amp;sa=X&amp;gbv=2&amp;rlz=1W1SKPB_frDZ416&amp;tbm=isch&amp;prmd=ivns&amp;itbs=1" TargetMode="Externa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www.google.fr/imgres?imgurl=http://www.alfalaq.com/images/53kh.jpg&amp;imgrefurl=http://www.d-saudi.com/vb/saudi8/thread31865.html&amp;usg=__AtswrwL1xznQ7LWZdPDNs0ifUb8=&amp;h=252&amp;w=482&amp;sz=54&amp;hl=fr&amp;start=21&amp;zoom=1&amp;tbnid=NhMQ7lCv13egJM:&amp;tbnh=67&amp;tbnw=129&amp;ei=qcRDT5DPFo-XhQeG_4y7BQ&amp;prev=/search?q=%D8%AD%D8%B5%D9%86+%D9%86%D8%A7%D8%B9%D9%85+%D8%AD%D8%A7%D9%84%D9%8A%D8%A7&amp;hl=fr&amp;sa=X&amp;gbv=2&amp;rlz=1W1SKPB_frDZ416&amp;tbm=isch&amp;prmd=ivns&amp;itbs=1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pic_9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ANd9GcSqkTGpeFJZ6HrjJqkP0W4vZElzP8KTLCq_fBZew-aE7ZJlFnpGH9AAwssx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27424"/>
            <a:ext cx="9144000" cy="6885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>
                <a:solidFill>
                  <a:srgbClr val="FF0000"/>
                </a:solidFill>
              </a:rPr>
              <a:t>قلعة عروة بن الزبير‎</a:t>
            </a:r>
            <a:endParaRPr lang="fr-FR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Nd9GcTm6Jet9KdSTyFhB6l7TxWmYK7Iwp7b2RXNZbFnhWbg2-fHpnfEpYxg-kQ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046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42910" y="500042"/>
            <a:ext cx="8229600" cy="1643074"/>
          </a:xfrm>
        </p:spPr>
        <p:txBody>
          <a:bodyPr/>
          <a:lstStyle/>
          <a:p>
            <a:r>
              <a:rPr lang="ar-SA" b="1" dirty="0">
                <a:solidFill>
                  <a:srgbClr val="FF0000"/>
                </a:solidFill>
              </a:rPr>
              <a:t>حصن أبي وحصن السلالم </a:t>
            </a:r>
            <a:r>
              <a:rPr lang="ar-SA" b="1" dirty="0" smtClean="0">
                <a:solidFill>
                  <a:srgbClr val="FF0000"/>
                </a:solidFill>
              </a:rPr>
              <a:t>‎</a:t>
            </a:r>
            <a:endParaRPr lang="fr-FR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ANd9GcSBUmXlJc2HE2qegfBD-yE-8aURfnwxjWreU_0wdEiOY8lXDUvM5E2o1iKd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654" y="1"/>
            <a:ext cx="911134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7158" y="4500570"/>
            <a:ext cx="8229600" cy="1143000"/>
          </a:xfrm>
        </p:spPr>
        <p:txBody>
          <a:bodyPr>
            <a:noAutofit/>
          </a:bodyPr>
          <a:lstStyle/>
          <a:p>
            <a:r>
              <a:rPr lang="ar-SA" sz="7200" b="1" dirty="0">
                <a:solidFill>
                  <a:srgbClr val="FFFF00"/>
                </a:solidFill>
              </a:rPr>
              <a:t>حصن </a:t>
            </a:r>
            <a:r>
              <a:rPr lang="ar-SA" sz="7200" b="1" dirty="0" err="1">
                <a:solidFill>
                  <a:srgbClr val="FFFF00"/>
                </a:solidFill>
              </a:rPr>
              <a:t>النزار</a:t>
            </a:r>
            <a:r>
              <a:rPr lang="ar-SA" sz="7200" b="1" dirty="0">
                <a:solidFill>
                  <a:srgbClr val="FFFF00"/>
                </a:solidFill>
              </a:rPr>
              <a:t> بخيبر</a:t>
            </a:r>
            <a:endParaRPr lang="fr-FR" sz="72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ANd9GcRzAtf18O_OwQQNcp4lTky34Hfhs5--UohvWTrpiFoi6tDl8b19_CIJl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22301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5720" y="4929198"/>
            <a:ext cx="8229600" cy="1143000"/>
          </a:xfrm>
        </p:spPr>
        <p:txBody>
          <a:bodyPr>
            <a:noAutofit/>
          </a:bodyPr>
          <a:lstStyle/>
          <a:p>
            <a:r>
              <a:rPr lang="ar-SA" sz="8800" b="1" dirty="0">
                <a:solidFill>
                  <a:srgbClr val="FFFF00"/>
                </a:solidFill>
              </a:rPr>
              <a:t>حصن </a:t>
            </a:r>
            <a:r>
              <a:rPr lang="ar-SA" sz="8800" b="1" dirty="0" err="1">
                <a:solidFill>
                  <a:srgbClr val="FFFF00"/>
                </a:solidFill>
              </a:rPr>
              <a:t>النزار</a:t>
            </a:r>
            <a:r>
              <a:rPr lang="ar-SA" sz="8800" b="1" dirty="0">
                <a:solidFill>
                  <a:srgbClr val="FFFF00"/>
                </a:solidFill>
              </a:rPr>
              <a:t> بخيبر .‎</a:t>
            </a:r>
            <a:endParaRPr lang="fr-FR" sz="88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ANd9GcTdXk8WSFXWGPkdO6jbuciprG44E4eeVB9SQvzJnyWMfXKvg0EiaES3fmOX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71604" y="0"/>
            <a:ext cx="8229600" cy="1143000"/>
          </a:xfrm>
        </p:spPr>
        <p:txBody>
          <a:bodyPr/>
          <a:lstStyle/>
          <a:p>
            <a:r>
              <a:rPr lang="ar-SA" b="1" dirty="0" err="1">
                <a:solidFill>
                  <a:srgbClr val="FF0000"/>
                </a:solidFill>
              </a:rPr>
              <a:t>انقاض</a:t>
            </a:r>
            <a:r>
              <a:rPr lang="ar-SA" b="1" dirty="0">
                <a:solidFill>
                  <a:srgbClr val="FF0000"/>
                </a:solidFill>
              </a:rPr>
              <a:t> منازل في منطقة فدك‎</a:t>
            </a:r>
            <a:endParaRPr lang="fr-FR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ANd9GcQfOPzmifUhK3Xysniu0aIsRk8U_nIu6TP-2sYx3ekMZ2eC2T4JegW8xfI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71428" y="0"/>
            <a:ext cx="921542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4282" y="5072074"/>
            <a:ext cx="8229600" cy="1143000"/>
          </a:xfrm>
        </p:spPr>
        <p:txBody>
          <a:bodyPr>
            <a:normAutofit/>
          </a:bodyPr>
          <a:lstStyle/>
          <a:p>
            <a:r>
              <a:rPr lang="ar-SA" sz="5400" b="1" dirty="0">
                <a:solidFill>
                  <a:srgbClr val="FF0000"/>
                </a:solidFill>
              </a:rPr>
              <a:t>أحد أزقة فدك التاريخية القديمة‎</a:t>
            </a:r>
            <a:endParaRPr lang="fr-FR" sz="5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pic_9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ANd9GcS480fTXjN9vn6I5QbtNH7U3VbuauQgJg3LC1B_8cI9wWlP2g4QAO6eSB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4803" y="-3603"/>
            <a:ext cx="9148803" cy="68616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ar-SA" sz="7200" b="1" dirty="0">
                <a:solidFill>
                  <a:srgbClr val="FFFF00"/>
                </a:solidFill>
              </a:rPr>
              <a:t>أحد حصون </a:t>
            </a:r>
            <a:r>
              <a:rPr lang="ar-SA" sz="7200" b="1" dirty="0" smtClean="0">
                <a:solidFill>
                  <a:srgbClr val="FFFF00"/>
                </a:solidFill>
              </a:rPr>
              <a:t>خيب</a:t>
            </a:r>
            <a:r>
              <a:rPr lang="ar-DZ" sz="7200" b="1" dirty="0" smtClean="0">
                <a:solidFill>
                  <a:srgbClr val="FFFF00"/>
                </a:solidFill>
              </a:rPr>
              <a:t>ر</a:t>
            </a:r>
            <a:endParaRPr lang="fr-FR" sz="72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ANd9GcTfygOVXaujJ06u1u4a_LM0wSKAZ54KXGsRPOrvaDRhB0KYDEQThqAXPw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8937"/>
            <a:ext cx="9144000" cy="6876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>
                <a:solidFill>
                  <a:srgbClr val="FFFF00"/>
                </a:solidFill>
              </a:rPr>
              <a:t>حصون خيبر وقصة شاة مسمومة</a:t>
            </a:r>
            <a:endParaRPr lang="fr-FR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ANd9GcSKQxxuLJP-IOoPxmYAc4rkYiYc1pzBObx5QHNv43Ual2WgINcQ28WMW_Q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3582" y="14527"/>
            <a:ext cx="9157582" cy="68434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5720" y="5500702"/>
            <a:ext cx="8229600" cy="1143000"/>
          </a:xfrm>
        </p:spPr>
        <p:txBody>
          <a:bodyPr/>
          <a:lstStyle/>
          <a:p>
            <a:r>
              <a:rPr lang="ar-SA" b="1" dirty="0">
                <a:solidFill>
                  <a:srgbClr val="FF0000"/>
                </a:solidFill>
              </a:rPr>
              <a:t>خربت خيبر، خربت خيبر، إنا‎</a:t>
            </a:r>
            <a:endParaRPr lang="fr-FR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pic_9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43987" cy="6857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ANd9GcSHkVE9jZHDEr2QkSkh8GmfD5R9O_JPisCRuHesmPIeEsFA-NG-R6_x-hy4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685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0034" y="5357826"/>
            <a:ext cx="8229600" cy="1143000"/>
          </a:xfrm>
        </p:spPr>
        <p:txBody>
          <a:bodyPr>
            <a:noAutofit/>
          </a:bodyPr>
          <a:lstStyle/>
          <a:p>
            <a:r>
              <a:rPr lang="ar-SA" sz="8000" b="1" dirty="0">
                <a:solidFill>
                  <a:srgbClr val="FFFF00"/>
                </a:solidFill>
              </a:rPr>
              <a:t>حصن </a:t>
            </a:r>
            <a:r>
              <a:rPr lang="ar-SA" sz="8000" b="1" dirty="0" err="1">
                <a:solidFill>
                  <a:srgbClr val="FFFF00"/>
                </a:solidFill>
              </a:rPr>
              <a:t>القموص</a:t>
            </a:r>
            <a:endParaRPr lang="fr-FR" sz="80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ANd9GcQpRT7UjVVBbaRm3D57cW6dNlqF40xN-uUoqwmmva81qpsf4B3FWxUMRu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55827"/>
            <a:ext cx="9144000" cy="7013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>
                <a:solidFill>
                  <a:srgbClr val="FF0000"/>
                </a:solidFill>
              </a:rPr>
              <a:t>صورة حصن ناعم أو بقايا الحصن‎</a:t>
            </a:r>
            <a:endParaRPr lang="fr-FR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ANd9GcRPOYF4St9a0hdNQt4TIuMAgxO0VAEUFN5Vt-yvm-wpM2fY0RADLYwExYw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>
                <a:solidFill>
                  <a:srgbClr val="FF0000"/>
                </a:solidFill>
              </a:rPr>
              <a:t>وهو في المنطقة المعروفة حالياً</a:t>
            </a:r>
            <a:endParaRPr lang="fr-FR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61</Words>
  <Application>Microsoft Office PowerPoint</Application>
  <PresentationFormat>Affichage à l'écran (4:3)</PresentationFormat>
  <Paragraphs>12</Paragraphs>
  <Slides>15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16" baseType="lpstr">
      <vt:lpstr>Thème Office</vt:lpstr>
      <vt:lpstr>Diapositive 1</vt:lpstr>
      <vt:lpstr>Diapositive 2</vt:lpstr>
      <vt:lpstr>أحد حصون خيبر</vt:lpstr>
      <vt:lpstr>حصون خيبر وقصة شاة مسمومة</vt:lpstr>
      <vt:lpstr>خربت خيبر، خربت خيبر، إنا‎</vt:lpstr>
      <vt:lpstr>Diapositive 6</vt:lpstr>
      <vt:lpstr>حصن القموص</vt:lpstr>
      <vt:lpstr>صورة حصن ناعم أو بقايا الحصن‎</vt:lpstr>
      <vt:lpstr>وهو في المنطقة المعروفة حالياً</vt:lpstr>
      <vt:lpstr>قلعة عروة بن الزبير‎</vt:lpstr>
      <vt:lpstr>حصن أبي وحصن السلالم ‎</vt:lpstr>
      <vt:lpstr>حصن النزار بخيبر</vt:lpstr>
      <vt:lpstr>حصن النزار بخيبر .‎</vt:lpstr>
      <vt:lpstr>انقاض منازل في منطقة فدك‎</vt:lpstr>
      <vt:lpstr>أحد أزقة فدك التاريخية القديمة‎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house</dc:creator>
  <cp:lastModifiedBy>pc</cp:lastModifiedBy>
  <cp:revision>21</cp:revision>
  <dcterms:created xsi:type="dcterms:W3CDTF">2012-02-26T07:59:17Z</dcterms:created>
  <dcterms:modified xsi:type="dcterms:W3CDTF">2012-03-07T08:39:18Z</dcterms:modified>
</cp:coreProperties>
</file>